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338" r:id="rId2"/>
    <p:sldId id="339" r:id="rId3"/>
    <p:sldId id="337" r:id="rId4"/>
    <p:sldId id="340" r:id="rId5"/>
    <p:sldId id="361" r:id="rId6"/>
    <p:sldId id="368" r:id="rId7"/>
    <p:sldId id="341" r:id="rId8"/>
    <p:sldId id="352" r:id="rId9"/>
    <p:sldId id="353" r:id="rId10"/>
    <p:sldId id="360" r:id="rId11"/>
    <p:sldId id="355" r:id="rId12"/>
    <p:sldId id="391" r:id="rId13"/>
    <p:sldId id="392" r:id="rId14"/>
    <p:sldId id="393" r:id="rId15"/>
    <p:sldId id="357" r:id="rId16"/>
    <p:sldId id="390" r:id="rId17"/>
    <p:sldId id="351" r:id="rId18"/>
    <p:sldId id="365" r:id="rId19"/>
    <p:sldId id="367" r:id="rId20"/>
    <p:sldId id="370" r:id="rId21"/>
    <p:sldId id="371" r:id="rId22"/>
    <p:sldId id="375" r:id="rId23"/>
    <p:sldId id="376" r:id="rId24"/>
    <p:sldId id="377" r:id="rId25"/>
    <p:sldId id="381" r:id="rId26"/>
    <p:sldId id="378" r:id="rId27"/>
    <p:sldId id="379" r:id="rId28"/>
    <p:sldId id="380" r:id="rId29"/>
    <p:sldId id="363" r:id="rId30"/>
    <p:sldId id="382" r:id="rId31"/>
    <p:sldId id="383" r:id="rId32"/>
    <p:sldId id="384" r:id="rId33"/>
    <p:sldId id="385" r:id="rId34"/>
    <p:sldId id="389" r:id="rId35"/>
    <p:sldId id="388" r:id="rId36"/>
    <p:sldId id="394" r:id="rId37"/>
    <p:sldId id="345" r:id="rId38"/>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E99948-A4A3-4B29-B4B2-F6CEDCDC79D9}">
          <p14:sldIdLst>
            <p14:sldId id="338"/>
            <p14:sldId id="339"/>
            <p14:sldId id="337"/>
            <p14:sldId id="340"/>
            <p14:sldId id="361"/>
            <p14:sldId id="368"/>
            <p14:sldId id="341"/>
            <p14:sldId id="352"/>
            <p14:sldId id="353"/>
            <p14:sldId id="360"/>
            <p14:sldId id="355"/>
            <p14:sldId id="391"/>
            <p14:sldId id="392"/>
            <p14:sldId id="393"/>
            <p14:sldId id="357"/>
            <p14:sldId id="390"/>
            <p14:sldId id="351"/>
            <p14:sldId id="365"/>
            <p14:sldId id="367"/>
            <p14:sldId id="370"/>
            <p14:sldId id="371"/>
            <p14:sldId id="375"/>
            <p14:sldId id="376"/>
            <p14:sldId id="377"/>
            <p14:sldId id="381"/>
            <p14:sldId id="378"/>
            <p14:sldId id="379"/>
            <p14:sldId id="380"/>
            <p14:sldId id="363"/>
            <p14:sldId id="382"/>
            <p14:sldId id="383"/>
            <p14:sldId id="384"/>
            <p14:sldId id="385"/>
            <p14:sldId id="389"/>
            <p14:sldId id="388"/>
            <p14:sldId id="394"/>
            <p14:sldId id="34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E50"/>
    <a:srgbClr val="E7E7E5"/>
    <a:srgbClr val="CFCDC9"/>
    <a:srgbClr val="BA0C2F"/>
    <a:srgbClr val="FFFFFF"/>
    <a:srgbClr val="6C6463"/>
    <a:srgbClr val="651D32"/>
    <a:srgbClr val="002F6C"/>
    <a:srgbClr val="0067B9"/>
    <a:srgbClr val="A7C6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93892" autoAdjust="0"/>
  </p:normalViewPr>
  <p:slideViewPr>
    <p:cSldViewPr snapToGrid="0" snapToObjects="1">
      <p:cViewPr>
        <p:scale>
          <a:sx n="110" d="100"/>
          <a:sy n="110" d="100"/>
        </p:scale>
        <p:origin x="-342" y="-690"/>
      </p:cViewPr>
      <p:guideLst>
        <p:guide orient="horz" pos="1633"/>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366F74-A86D-4AA3-83A2-0C64CBDE8B6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36AC53C-F1D7-4143-A19B-67541677A583}">
      <dgm:prSet phldrT="[Text]"/>
      <dgm:spPr/>
      <dgm:t>
        <a:bodyPr/>
        <a:lstStyle/>
        <a:p>
          <a:r>
            <a:rPr lang="en-US" dirty="0" smtClean="0"/>
            <a:t>Level 1</a:t>
          </a:r>
          <a:endParaRPr lang="en-US" dirty="0"/>
        </a:p>
      </dgm:t>
    </dgm:pt>
    <dgm:pt modelId="{A5DC8ACB-129F-49EC-816F-E60F78B38B1B}" type="parTrans" cxnId="{0513A017-3C3E-4607-9FE3-E6C9E2470FC1}">
      <dgm:prSet/>
      <dgm:spPr/>
      <dgm:t>
        <a:bodyPr/>
        <a:lstStyle/>
        <a:p>
          <a:endParaRPr lang="en-US"/>
        </a:p>
      </dgm:t>
    </dgm:pt>
    <dgm:pt modelId="{2DCAEC44-A742-4B80-8ED6-7024E1F99FBF}" type="sibTrans" cxnId="{0513A017-3C3E-4607-9FE3-E6C9E2470FC1}">
      <dgm:prSet/>
      <dgm:spPr/>
      <dgm:t>
        <a:bodyPr/>
        <a:lstStyle/>
        <a:p>
          <a:endParaRPr lang="en-US"/>
        </a:p>
      </dgm:t>
    </dgm:pt>
    <dgm:pt modelId="{D44B15EA-8FCF-48B9-A958-C0579BC47072}">
      <dgm:prSet phldrT="[Text]"/>
      <dgm:spPr/>
      <dgm:t>
        <a:bodyPr/>
        <a:lstStyle/>
        <a:p>
          <a:r>
            <a:rPr lang="en-US" dirty="0" smtClean="0"/>
            <a:t>REACTION	</a:t>
          </a:r>
          <a:endParaRPr lang="en-US" dirty="0"/>
        </a:p>
      </dgm:t>
    </dgm:pt>
    <dgm:pt modelId="{B59428BC-D8EA-4A56-BCEF-7548C100B58B}" type="parTrans" cxnId="{6DB3259E-8AD2-46CB-A222-C345F8073F0D}">
      <dgm:prSet/>
      <dgm:spPr/>
      <dgm:t>
        <a:bodyPr/>
        <a:lstStyle/>
        <a:p>
          <a:endParaRPr lang="en-US"/>
        </a:p>
      </dgm:t>
    </dgm:pt>
    <dgm:pt modelId="{A1AB8471-E0F4-4432-8131-F3A2C633D4BC}" type="sibTrans" cxnId="{6DB3259E-8AD2-46CB-A222-C345F8073F0D}">
      <dgm:prSet/>
      <dgm:spPr/>
      <dgm:t>
        <a:bodyPr/>
        <a:lstStyle/>
        <a:p>
          <a:endParaRPr lang="en-US"/>
        </a:p>
      </dgm:t>
    </dgm:pt>
    <dgm:pt modelId="{C6B3C303-5C26-4A1A-8913-7D4042D1F66F}">
      <dgm:prSet phldrT="[Text]"/>
      <dgm:spPr/>
      <dgm:t>
        <a:bodyPr/>
        <a:lstStyle/>
        <a:p>
          <a:r>
            <a:rPr lang="en-US" dirty="0" smtClean="0"/>
            <a:t>Did they like it?</a:t>
          </a:r>
          <a:endParaRPr lang="en-US" dirty="0"/>
        </a:p>
      </dgm:t>
    </dgm:pt>
    <dgm:pt modelId="{FBAB85AD-B12B-44F8-8FAC-6E93E7A1C15F}" type="parTrans" cxnId="{00B1B7A0-5A9C-470D-B36A-8D557A216530}">
      <dgm:prSet/>
      <dgm:spPr/>
      <dgm:t>
        <a:bodyPr/>
        <a:lstStyle/>
        <a:p>
          <a:endParaRPr lang="en-US"/>
        </a:p>
      </dgm:t>
    </dgm:pt>
    <dgm:pt modelId="{4C270122-4330-44F7-9C4E-242468E24C63}" type="sibTrans" cxnId="{00B1B7A0-5A9C-470D-B36A-8D557A216530}">
      <dgm:prSet/>
      <dgm:spPr/>
      <dgm:t>
        <a:bodyPr/>
        <a:lstStyle/>
        <a:p>
          <a:endParaRPr lang="en-US"/>
        </a:p>
      </dgm:t>
    </dgm:pt>
    <dgm:pt modelId="{91A39CD2-02FC-401E-8172-9CCDCEB6761B}">
      <dgm:prSet phldrT="[Text]"/>
      <dgm:spPr/>
      <dgm:t>
        <a:bodyPr/>
        <a:lstStyle/>
        <a:p>
          <a:r>
            <a:rPr lang="en-US" dirty="0" smtClean="0"/>
            <a:t>Level 2</a:t>
          </a:r>
          <a:endParaRPr lang="en-US" dirty="0"/>
        </a:p>
      </dgm:t>
    </dgm:pt>
    <dgm:pt modelId="{6D474A6C-D7C8-40AE-9BF9-02BF7F0A6759}" type="parTrans" cxnId="{7C7D6250-024B-4E6E-A99B-DD22E098CEE4}">
      <dgm:prSet/>
      <dgm:spPr/>
      <dgm:t>
        <a:bodyPr/>
        <a:lstStyle/>
        <a:p>
          <a:endParaRPr lang="en-US"/>
        </a:p>
      </dgm:t>
    </dgm:pt>
    <dgm:pt modelId="{BAF48217-55CD-4A72-8308-FB54584C3AB2}" type="sibTrans" cxnId="{7C7D6250-024B-4E6E-A99B-DD22E098CEE4}">
      <dgm:prSet/>
      <dgm:spPr/>
      <dgm:t>
        <a:bodyPr/>
        <a:lstStyle/>
        <a:p>
          <a:endParaRPr lang="en-US"/>
        </a:p>
      </dgm:t>
    </dgm:pt>
    <dgm:pt modelId="{A3A99C5B-D282-4C5D-B915-2C75F85F806C}">
      <dgm:prSet phldrT="[Text]"/>
      <dgm:spPr/>
      <dgm:t>
        <a:bodyPr/>
        <a:lstStyle/>
        <a:p>
          <a:r>
            <a:rPr lang="en-US" dirty="0" smtClean="0"/>
            <a:t>LEARNING </a:t>
          </a:r>
          <a:endParaRPr lang="en-US" dirty="0"/>
        </a:p>
      </dgm:t>
    </dgm:pt>
    <dgm:pt modelId="{F1A214F7-0067-4AA9-AE87-62E4501A7D7D}" type="parTrans" cxnId="{0D04660F-0009-45FB-99F1-34F68E451293}">
      <dgm:prSet/>
      <dgm:spPr/>
      <dgm:t>
        <a:bodyPr/>
        <a:lstStyle/>
        <a:p>
          <a:endParaRPr lang="en-US"/>
        </a:p>
      </dgm:t>
    </dgm:pt>
    <dgm:pt modelId="{DF3DCE8B-3A2A-41F1-908D-8DD8030739D5}" type="sibTrans" cxnId="{0D04660F-0009-45FB-99F1-34F68E451293}">
      <dgm:prSet/>
      <dgm:spPr/>
      <dgm:t>
        <a:bodyPr/>
        <a:lstStyle/>
        <a:p>
          <a:endParaRPr lang="en-US"/>
        </a:p>
      </dgm:t>
    </dgm:pt>
    <dgm:pt modelId="{ABB09BF7-F824-4A88-8396-C12AF09B6BC7}">
      <dgm:prSet phldrT="[Text]"/>
      <dgm:spPr/>
      <dgm:t>
        <a:bodyPr/>
        <a:lstStyle/>
        <a:p>
          <a:r>
            <a:rPr lang="en-US" dirty="0" smtClean="0"/>
            <a:t>Did they learn it?</a:t>
          </a:r>
          <a:endParaRPr lang="en-US" dirty="0"/>
        </a:p>
      </dgm:t>
    </dgm:pt>
    <dgm:pt modelId="{BBA1A32A-9E74-4AB8-AB1B-B9C39E3F0C16}" type="parTrans" cxnId="{2A3461FA-2609-400F-9E7E-3046F4828425}">
      <dgm:prSet/>
      <dgm:spPr/>
      <dgm:t>
        <a:bodyPr/>
        <a:lstStyle/>
        <a:p>
          <a:endParaRPr lang="en-US"/>
        </a:p>
      </dgm:t>
    </dgm:pt>
    <dgm:pt modelId="{C1C60AEE-5937-46C3-B272-A4BD210D2F17}" type="sibTrans" cxnId="{2A3461FA-2609-400F-9E7E-3046F4828425}">
      <dgm:prSet/>
      <dgm:spPr/>
      <dgm:t>
        <a:bodyPr/>
        <a:lstStyle/>
        <a:p>
          <a:endParaRPr lang="en-US"/>
        </a:p>
      </dgm:t>
    </dgm:pt>
    <dgm:pt modelId="{FB280349-ECCE-4CC3-9302-EE30F2616219}">
      <dgm:prSet phldrT="[Text]"/>
      <dgm:spPr/>
      <dgm:t>
        <a:bodyPr/>
        <a:lstStyle/>
        <a:p>
          <a:r>
            <a:rPr lang="en-US" dirty="0" smtClean="0"/>
            <a:t>Level 3</a:t>
          </a:r>
          <a:endParaRPr lang="en-US" dirty="0"/>
        </a:p>
      </dgm:t>
    </dgm:pt>
    <dgm:pt modelId="{C70F7690-07B1-492D-A420-7BE8A948DD89}" type="parTrans" cxnId="{A3CD4FF3-5C84-48A6-B69C-08D6FD996935}">
      <dgm:prSet/>
      <dgm:spPr/>
      <dgm:t>
        <a:bodyPr/>
        <a:lstStyle/>
        <a:p>
          <a:endParaRPr lang="en-US"/>
        </a:p>
      </dgm:t>
    </dgm:pt>
    <dgm:pt modelId="{C0B3C5DA-CC91-4881-A826-EF25B959FB4F}" type="sibTrans" cxnId="{A3CD4FF3-5C84-48A6-B69C-08D6FD996935}">
      <dgm:prSet/>
      <dgm:spPr/>
      <dgm:t>
        <a:bodyPr/>
        <a:lstStyle/>
        <a:p>
          <a:endParaRPr lang="en-US"/>
        </a:p>
      </dgm:t>
    </dgm:pt>
    <dgm:pt modelId="{D3A12CB1-71E3-4772-8F81-80411BCC96B0}">
      <dgm:prSet phldrT="[Text]"/>
      <dgm:spPr/>
      <dgm:t>
        <a:bodyPr/>
        <a:lstStyle/>
        <a:p>
          <a:r>
            <a:rPr lang="en-US" dirty="0" smtClean="0"/>
            <a:t>BEHAVIOR</a:t>
          </a:r>
          <a:endParaRPr lang="en-US" dirty="0"/>
        </a:p>
      </dgm:t>
    </dgm:pt>
    <dgm:pt modelId="{FEC6BBFF-4DAD-4211-B7CB-E6A22C1B73A2}" type="parTrans" cxnId="{A63ABAFA-9DF5-41F9-843A-0771522D27CE}">
      <dgm:prSet/>
      <dgm:spPr/>
      <dgm:t>
        <a:bodyPr/>
        <a:lstStyle/>
        <a:p>
          <a:endParaRPr lang="en-US"/>
        </a:p>
      </dgm:t>
    </dgm:pt>
    <dgm:pt modelId="{63942A9F-1557-4F28-807B-EE12E4043441}" type="sibTrans" cxnId="{A63ABAFA-9DF5-41F9-843A-0771522D27CE}">
      <dgm:prSet/>
      <dgm:spPr/>
      <dgm:t>
        <a:bodyPr/>
        <a:lstStyle/>
        <a:p>
          <a:endParaRPr lang="en-US"/>
        </a:p>
      </dgm:t>
    </dgm:pt>
    <dgm:pt modelId="{4F5A5134-06D5-4F36-8A49-E9296C92ED1A}">
      <dgm:prSet phldrT="[Text]"/>
      <dgm:spPr/>
      <dgm:t>
        <a:bodyPr/>
        <a:lstStyle/>
        <a:p>
          <a:r>
            <a:rPr lang="en-US" dirty="0" smtClean="0"/>
            <a:t>Do they use it?</a:t>
          </a:r>
          <a:endParaRPr lang="en-US" dirty="0"/>
        </a:p>
      </dgm:t>
    </dgm:pt>
    <dgm:pt modelId="{B7245D2E-652B-413E-A55A-BD3A625A7541}" type="parTrans" cxnId="{09F27E85-377E-4B77-AF72-0C52BD27F6A0}">
      <dgm:prSet/>
      <dgm:spPr/>
      <dgm:t>
        <a:bodyPr/>
        <a:lstStyle/>
        <a:p>
          <a:endParaRPr lang="en-US"/>
        </a:p>
      </dgm:t>
    </dgm:pt>
    <dgm:pt modelId="{9CD839AE-AE6E-42CE-BE77-7AB4E7E68464}" type="sibTrans" cxnId="{09F27E85-377E-4B77-AF72-0C52BD27F6A0}">
      <dgm:prSet/>
      <dgm:spPr/>
      <dgm:t>
        <a:bodyPr/>
        <a:lstStyle/>
        <a:p>
          <a:endParaRPr lang="en-US"/>
        </a:p>
      </dgm:t>
    </dgm:pt>
    <dgm:pt modelId="{C3BBEF73-A695-4B1C-B072-992A6A6A0C1E}">
      <dgm:prSet phldrT="[Text]"/>
      <dgm:spPr/>
      <dgm:t>
        <a:bodyPr/>
        <a:lstStyle/>
        <a:p>
          <a:r>
            <a:rPr lang="en-US" dirty="0" smtClean="0"/>
            <a:t>Level 4</a:t>
          </a:r>
          <a:endParaRPr lang="en-US" dirty="0"/>
        </a:p>
      </dgm:t>
    </dgm:pt>
    <dgm:pt modelId="{081DE5FA-37B8-4E54-BF9B-748DBE255389}" type="parTrans" cxnId="{7F04812F-20D6-4FCC-8804-089C25C200D5}">
      <dgm:prSet/>
      <dgm:spPr/>
      <dgm:t>
        <a:bodyPr/>
        <a:lstStyle/>
        <a:p>
          <a:endParaRPr lang="en-US"/>
        </a:p>
      </dgm:t>
    </dgm:pt>
    <dgm:pt modelId="{C1C5EB43-D7A0-428D-A7E6-243BDF4D0E82}" type="sibTrans" cxnId="{7F04812F-20D6-4FCC-8804-089C25C200D5}">
      <dgm:prSet/>
      <dgm:spPr/>
      <dgm:t>
        <a:bodyPr/>
        <a:lstStyle/>
        <a:p>
          <a:endParaRPr lang="en-US"/>
        </a:p>
      </dgm:t>
    </dgm:pt>
    <dgm:pt modelId="{9E539A91-0F53-4679-A48D-5ED1EA01C6C0}">
      <dgm:prSet phldrT="[Text]"/>
      <dgm:spPr/>
      <dgm:t>
        <a:bodyPr/>
        <a:lstStyle/>
        <a:p>
          <a:r>
            <a:rPr lang="en-US" dirty="0" smtClean="0"/>
            <a:t>RESULTS</a:t>
          </a:r>
          <a:endParaRPr lang="en-US" dirty="0"/>
        </a:p>
      </dgm:t>
    </dgm:pt>
    <dgm:pt modelId="{887C0415-CC79-464D-ACDF-8B3F32C7487A}" type="parTrans" cxnId="{D01C06F7-BCD1-473C-A1BC-FDB46B425E7A}">
      <dgm:prSet/>
      <dgm:spPr/>
      <dgm:t>
        <a:bodyPr/>
        <a:lstStyle/>
        <a:p>
          <a:endParaRPr lang="en-US"/>
        </a:p>
      </dgm:t>
    </dgm:pt>
    <dgm:pt modelId="{374B8B05-C906-44FA-B5BC-566A446BB029}" type="sibTrans" cxnId="{D01C06F7-BCD1-473C-A1BC-FDB46B425E7A}">
      <dgm:prSet/>
      <dgm:spPr/>
      <dgm:t>
        <a:bodyPr/>
        <a:lstStyle/>
        <a:p>
          <a:endParaRPr lang="en-US"/>
        </a:p>
      </dgm:t>
    </dgm:pt>
    <dgm:pt modelId="{02698ACD-31C6-4553-9B87-A8552722E208}">
      <dgm:prSet phldrT="[Text]"/>
      <dgm:spPr/>
      <dgm:t>
        <a:bodyPr/>
        <a:lstStyle/>
        <a:p>
          <a:r>
            <a:rPr lang="en-US" dirty="0" smtClean="0"/>
            <a:t>Did it improve results?</a:t>
          </a:r>
          <a:endParaRPr lang="en-US" dirty="0"/>
        </a:p>
      </dgm:t>
    </dgm:pt>
    <dgm:pt modelId="{A09CD0AE-169E-4EA7-830A-9CE0F1646C0B}" type="parTrans" cxnId="{FCC2D37F-8CA2-4637-813E-3C70BB39D3DD}">
      <dgm:prSet/>
      <dgm:spPr/>
      <dgm:t>
        <a:bodyPr/>
        <a:lstStyle/>
        <a:p>
          <a:endParaRPr lang="en-US"/>
        </a:p>
      </dgm:t>
    </dgm:pt>
    <dgm:pt modelId="{00B64340-C200-4873-9EF7-090555FD5481}" type="sibTrans" cxnId="{FCC2D37F-8CA2-4637-813E-3C70BB39D3DD}">
      <dgm:prSet/>
      <dgm:spPr/>
      <dgm:t>
        <a:bodyPr/>
        <a:lstStyle/>
        <a:p>
          <a:endParaRPr lang="en-US"/>
        </a:p>
      </dgm:t>
    </dgm:pt>
    <dgm:pt modelId="{D0939CB5-91DA-40A9-8A14-7199D40164B6}" type="pres">
      <dgm:prSet presAssocID="{58366F74-A86D-4AA3-83A2-0C64CBDE8B65}" presName="linearFlow" presStyleCnt="0">
        <dgm:presLayoutVars>
          <dgm:dir/>
          <dgm:animLvl val="lvl"/>
          <dgm:resizeHandles val="exact"/>
        </dgm:presLayoutVars>
      </dgm:prSet>
      <dgm:spPr/>
      <dgm:t>
        <a:bodyPr/>
        <a:lstStyle/>
        <a:p>
          <a:endParaRPr lang="en-US"/>
        </a:p>
      </dgm:t>
    </dgm:pt>
    <dgm:pt modelId="{2942C7C7-C9A6-4E68-8348-00F57E6AFD47}" type="pres">
      <dgm:prSet presAssocID="{836AC53C-F1D7-4143-A19B-67541677A583}" presName="composite" presStyleCnt="0"/>
      <dgm:spPr/>
    </dgm:pt>
    <dgm:pt modelId="{ED36C843-2E7C-4881-9B14-92A3DDCFF4ED}" type="pres">
      <dgm:prSet presAssocID="{836AC53C-F1D7-4143-A19B-67541677A583}" presName="parentText" presStyleLbl="alignNode1" presStyleIdx="0" presStyleCnt="4">
        <dgm:presLayoutVars>
          <dgm:chMax val="1"/>
          <dgm:bulletEnabled val="1"/>
        </dgm:presLayoutVars>
      </dgm:prSet>
      <dgm:spPr/>
      <dgm:t>
        <a:bodyPr/>
        <a:lstStyle/>
        <a:p>
          <a:endParaRPr lang="en-US"/>
        </a:p>
      </dgm:t>
    </dgm:pt>
    <dgm:pt modelId="{2A457AEE-8001-4EF6-A9FB-23F32DE345FC}" type="pres">
      <dgm:prSet presAssocID="{836AC53C-F1D7-4143-A19B-67541677A583}" presName="descendantText" presStyleLbl="alignAcc1" presStyleIdx="0" presStyleCnt="4" custLinFactNeighborX="0" custLinFactNeighborY="-26002">
        <dgm:presLayoutVars>
          <dgm:bulletEnabled val="1"/>
        </dgm:presLayoutVars>
      </dgm:prSet>
      <dgm:spPr/>
      <dgm:t>
        <a:bodyPr/>
        <a:lstStyle/>
        <a:p>
          <a:endParaRPr lang="en-US"/>
        </a:p>
      </dgm:t>
    </dgm:pt>
    <dgm:pt modelId="{B9676C10-6F1F-4E4E-AD3D-08839E6FA09B}" type="pres">
      <dgm:prSet presAssocID="{2DCAEC44-A742-4B80-8ED6-7024E1F99FBF}" presName="sp" presStyleCnt="0"/>
      <dgm:spPr/>
    </dgm:pt>
    <dgm:pt modelId="{EE78231B-1330-4B1C-B8C5-4A3D4DF6B02A}" type="pres">
      <dgm:prSet presAssocID="{91A39CD2-02FC-401E-8172-9CCDCEB6761B}" presName="composite" presStyleCnt="0"/>
      <dgm:spPr/>
    </dgm:pt>
    <dgm:pt modelId="{1316E935-ACEB-4995-A9EF-77E4C54C7687}" type="pres">
      <dgm:prSet presAssocID="{91A39CD2-02FC-401E-8172-9CCDCEB6761B}" presName="parentText" presStyleLbl="alignNode1" presStyleIdx="1" presStyleCnt="4">
        <dgm:presLayoutVars>
          <dgm:chMax val="1"/>
          <dgm:bulletEnabled val="1"/>
        </dgm:presLayoutVars>
      </dgm:prSet>
      <dgm:spPr/>
      <dgm:t>
        <a:bodyPr/>
        <a:lstStyle/>
        <a:p>
          <a:endParaRPr lang="en-US"/>
        </a:p>
      </dgm:t>
    </dgm:pt>
    <dgm:pt modelId="{9EE60EFD-8AC9-4FFC-9707-A4A2A7B0B4AF}" type="pres">
      <dgm:prSet presAssocID="{91A39CD2-02FC-401E-8172-9CCDCEB6761B}" presName="descendantText" presStyleLbl="alignAcc1" presStyleIdx="1" presStyleCnt="4">
        <dgm:presLayoutVars>
          <dgm:bulletEnabled val="1"/>
        </dgm:presLayoutVars>
      </dgm:prSet>
      <dgm:spPr/>
      <dgm:t>
        <a:bodyPr/>
        <a:lstStyle/>
        <a:p>
          <a:endParaRPr lang="en-US"/>
        </a:p>
      </dgm:t>
    </dgm:pt>
    <dgm:pt modelId="{83B65D01-42A9-4F08-B4FD-713127DD4100}" type="pres">
      <dgm:prSet presAssocID="{BAF48217-55CD-4A72-8308-FB54584C3AB2}" presName="sp" presStyleCnt="0"/>
      <dgm:spPr/>
    </dgm:pt>
    <dgm:pt modelId="{6282EB1C-ABAC-4D55-A838-FF54B1EC9008}" type="pres">
      <dgm:prSet presAssocID="{FB280349-ECCE-4CC3-9302-EE30F2616219}" presName="composite" presStyleCnt="0"/>
      <dgm:spPr/>
    </dgm:pt>
    <dgm:pt modelId="{C96D8902-4B4B-48EC-9C94-5E18D825FB5A}" type="pres">
      <dgm:prSet presAssocID="{FB280349-ECCE-4CC3-9302-EE30F2616219}" presName="parentText" presStyleLbl="alignNode1" presStyleIdx="2" presStyleCnt="4">
        <dgm:presLayoutVars>
          <dgm:chMax val="1"/>
          <dgm:bulletEnabled val="1"/>
        </dgm:presLayoutVars>
      </dgm:prSet>
      <dgm:spPr/>
      <dgm:t>
        <a:bodyPr/>
        <a:lstStyle/>
        <a:p>
          <a:endParaRPr lang="en-US"/>
        </a:p>
      </dgm:t>
    </dgm:pt>
    <dgm:pt modelId="{CB2B99E1-244F-4161-B703-B61D3BE98C0A}" type="pres">
      <dgm:prSet presAssocID="{FB280349-ECCE-4CC3-9302-EE30F2616219}" presName="descendantText" presStyleLbl="alignAcc1" presStyleIdx="2" presStyleCnt="4">
        <dgm:presLayoutVars>
          <dgm:bulletEnabled val="1"/>
        </dgm:presLayoutVars>
      </dgm:prSet>
      <dgm:spPr/>
      <dgm:t>
        <a:bodyPr/>
        <a:lstStyle/>
        <a:p>
          <a:endParaRPr lang="en-US"/>
        </a:p>
      </dgm:t>
    </dgm:pt>
    <dgm:pt modelId="{D6AA523F-4B2D-44F8-93FD-86DA76AF51FF}" type="pres">
      <dgm:prSet presAssocID="{C0B3C5DA-CC91-4881-A826-EF25B959FB4F}" presName="sp" presStyleCnt="0"/>
      <dgm:spPr/>
    </dgm:pt>
    <dgm:pt modelId="{A5906979-353C-4A83-99D2-4B4A3AA18008}" type="pres">
      <dgm:prSet presAssocID="{C3BBEF73-A695-4B1C-B072-992A6A6A0C1E}" presName="composite" presStyleCnt="0"/>
      <dgm:spPr/>
    </dgm:pt>
    <dgm:pt modelId="{D5DB6F74-681A-4E28-8B7A-A75136115526}" type="pres">
      <dgm:prSet presAssocID="{C3BBEF73-A695-4B1C-B072-992A6A6A0C1E}" presName="parentText" presStyleLbl="alignNode1" presStyleIdx="3" presStyleCnt="4">
        <dgm:presLayoutVars>
          <dgm:chMax val="1"/>
          <dgm:bulletEnabled val="1"/>
        </dgm:presLayoutVars>
      </dgm:prSet>
      <dgm:spPr/>
      <dgm:t>
        <a:bodyPr/>
        <a:lstStyle/>
        <a:p>
          <a:endParaRPr lang="en-US"/>
        </a:p>
      </dgm:t>
    </dgm:pt>
    <dgm:pt modelId="{3BC0664B-420D-4B40-9EBA-EC3DBD59E40F}" type="pres">
      <dgm:prSet presAssocID="{C3BBEF73-A695-4B1C-B072-992A6A6A0C1E}" presName="descendantText" presStyleLbl="alignAcc1" presStyleIdx="3" presStyleCnt="4">
        <dgm:presLayoutVars>
          <dgm:bulletEnabled val="1"/>
        </dgm:presLayoutVars>
      </dgm:prSet>
      <dgm:spPr/>
      <dgm:t>
        <a:bodyPr/>
        <a:lstStyle/>
        <a:p>
          <a:endParaRPr lang="en-US"/>
        </a:p>
      </dgm:t>
    </dgm:pt>
  </dgm:ptLst>
  <dgm:cxnLst>
    <dgm:cxn modelId="{6DB3259E-8AD2-46CB-A222-C345F8073F0D}" srcId="{836AC53C-F1D7-4143-A19B-67541677A583}" destId="{D44B15EA-8FCF-48B9-A958-C0579BC47072}" srcOrd="0" destOrd="0" parTransId="{B59428BC-D8EA-4A56-BCEF-7548C100B58B}" sibTransId="{A1AB8471-E0F4-4432-8131-F3A2C633D4BC}"/>
    <dgm:cxn modelId="{2A3461FA-2609-400F-9E7E-3046F4828425}" srcId="{91A39CD2-02FC-401E-8172-9CCDCEB6761B}" destId="{ABB09BF7-F824-4A88-8396-C12AF09B6BC7}" srcOrd="1" destOrd="0" parTransId="{BBA1A32A-9E74-4AB8-AB1B-B9C39E3F0C16}" sibTransId="{C1C60AEE-5937-46C3-B272-A4BD210D2F17}"/>
    <dgm:cxn modelId="{09F27E85-377E-4B77-AF72-0C52BD27F6A0}" srcId="{FB280349-ECCE-4CC3-9302-EE30F2616219}" destId="{4F5A5134-06D5-4F36-8A49-E9296C92ED1A}" srcOrd="1" destOrd="0" parTransId="{B7245D2E-652B-413E-A55A-BD3A625A7541}" sibTransId="{9CD839AE-AE6E-42CE-BE77-7AB4E7E68464}"/>
    <dgm:cxn modelId="{E145927C-30E0-466F-96F2-1E1D4A93D795}" type="presOf" srcId="{FB280349-ECCE-4CC3-9302-EE30F2616219}" destId="{C96D8902-4B4B-48EC-9C94-5E18D825FB5A}" srcOrd="0" destOrd="0" presId="urn:microsoft.com/office/officeart/2005/8/layout/chevron2"/>
    <dgm:cxn modelId="{8A3127DA-57AB-45B0-8509-6DAC870E568A}" type="presOf" srcId="{91A39CD2-02FC-401E-8172-9CCDCEB6761B}" destId="{1316E935-ACEB-4995-A9EF-77E4C54C7687}" srcOrd="0" destOrd="0" presId="urn:microsoft.com/office/officeart/2005/8/layout/chevron2"/>
    <dgm:cxn modelId="{7F04812F-20D6-4FCC-8804-089C25C200D5}" srcId="{58366F74-A86D-4AA3-83A2-0C64CBDE8B65}" destId="{C3BBEF73-A695-4B1C-B072-992A6A6A0C1E}" srcOrd="3" destOrd="0" parTransId="{081DE5FA-37B8-4E54-BF9B-748DBE255389}" sibTransId="{C1C5EB43-D7A0-428D-A7E6-243BDF4D0E82}"/>
    <dgm:cxn modelId="{0D04660F-0009-45FB-99F1-34F68E451293}" srcId="{91A39CD2-02FC-401E-8172-9CCDCEB6761B}" destId="{A3A99C5B-D282-4C5D-B915-2C75F85F806C}" srcOrd="0" destOrd="0" parTransId="{F1A214F7-0067-4AA9-AE87-62E4501A7D7D}" sibTransId="{DF3DCE8B-3A2A-41F1-908D-8DD8030739D5}"/>
    <dgm:cxn modelId="{CA37DA90-FBC6-4B6D-9109-B2E33882069E}" type="presOf" srcId="{9E539A91-0F53-4679-A48D-5ED1EA01C6C0}" destId="{3BC0664B-420D-4B40-9EBA-EC3DBD59E40F}" srcOrd="0" destOrd="0" presId="urn:microsoft.com/office/officeart/2005/8/layout/chevron2"/>
    <dgm:cxn modelId="{7C7D6250-024B-4E6E-A99B-DD22E098CEE4}" srcId="{58366F74-A86D-4AA3-83A2-0C64CBDE8B65}" destId="{91A39CD2-02FC-401E-8172-9CCDCEB6761B}" srcOrd="1" destOrd="0" parTransId="{6D474A6C-D7C8-40AE-9BF9-02BF7F0A6759}" sibTransId="{BAF48217-55CD-4A72-8308-FB54584C3AB2}"/>
    <dgm:cxn modelId="{C1F9DC61-E248-4EB9-9227-C32EF366A30F}" type="presOf" srcId="{A3A99C5B-D282-4C5D-B915-2C75F85F806C}" destId="{9EE60EFD-8AC9-4FFC-9707-A4A2A7B0B4AF}" srcOrd="0" destOrd="0" presId="urn:microsoft.com/office/officeart/2005/8/layout/chevron2"/>
    <dgm:cxn modelId="{AACB0294-9A0B-44B8-A850-C95255356DC6}" type="presOf" srcId="{C3BBEF73-A695-4B1C-B072-992A6A6A0C1E}" destId="{D5DB6F74-681A-4E28-8B7A-A75136115526}" srcOrd="0" destOrd="0" presId="urn:microsoft.com/office/officeart/2005/8/layout/chevron2"/>
    <dgm:cxn modelId="{3F9966B6-3214-4990-94A5-785F7B21AD9E}" type="presOf" srcId="{836AC53C-F1D7-4143-A19B-67541677A583}" destId="{ED36C843-2E7C-4881-9B14-92A3DDCFF4ED}" srcOrd="0" destOrd="0" presId="urn:microsoft.com/office/officeart/2005/8/layout/chevron2"/>
    <dgm:cxn modelId="{D01C06F7-BCD1-473C-A1BC-FDB46B425E7A}" srcId="{C3BBEF73-A695-4B1C-B072-992A6A6A0C1E}" destId="{9E539A91-0F53-4679-A48D-5ED1EA01C6C0}" srcOrd="0" destOrd="0" parTransId="{887C0415-CC79-464D-ACDF-8B3F32C7487A}" sibTransId="{374B8B05-C906-44FA-B5BC-566A446BB029}"/>
    <dgm:cxn modelId="{A3CD4FF3-5C84-48A6-B69C-08D6FD996935}" srcId="{58366F74-A86D-4AA3-83A2-0C64CBDE8B65}" destId="{FB280349-ECCE-4CC3-9302-EE30F2616219}" srcOrd="2" destOrd="0" parTransId="{C70F7690-07B1-492D-A420-7BE8A948DD89}" sibTransId="{C0B3C5DA-CC91-4881-A826-EF25B959FB4F}"/>
    <dgm:cxn modelId="{00B1B7A0-5A9C-470D-B36A-8D557A216530}" srcId="{836AC53C-F1D7-4143-A19B-67541677A583}" destId="{C6B3C303-5C26-4A1A-8913-7D4042D1F66F}" srcOrd="1" destOrd="0" parTransId="{FBAB85AD-B12B-44F8-8FAC-6E93E7A1C15F}" sibTransId="{4C270122-4330-44F7-9C4E-242468E24C63}"/>
    <dgm:cxn modelId="{A63ABAFA-9DF5-41F9-843A-0771522D27CE}" srcId="{FB280349-ECCE-4CC3-9302-EE30F2616219}" destId="{D3A12CB1-71E3-4772-8F81-80411BCC96B0}" srcOrd="0" destOrd="0" parTransId="{FEC6BBFF-4DAD-4211-B7CB-E6A22C1B73A2}" sibTransId="{63942A9F-1557-4F28-807B-EE12E4043441}"/>
    <dgm:cxn modelId="{0513A017-3C3E-4607-9FE3-E6C9E2470FC1}" srcId="{58366F74-A86D-4AA3-83A2-0C64CBDE8B65}" destId="{836AC53C-F1D7-4143-A19B-67541677A583}" srcOrd="0" destOrd="0" parTransId="{A5DC8ACB-129F-49EC-816F-E60F78B38B1B}" sibTransId="{2DCAEC44-A742-4B80-8ED6-7024E1F99FBF}"/>
    <dgm:cxn modelId="{14992D82-89E5-4FF1-B73C-572C38C040A0}" type="presOf" srcId="{C6B3C303-5C26-4A1A-8913-7D4042D1F66F}" destId="{2A457AEE-8001-4EF6-A9FB-23F32DE345FC}" srcOrd="0" destOrd="1" presId="urn:microsoft.com/office/officeart/2005/8/layout/chevron2"/>
    <dgm:cxn modelId="{2D268A99-FEEE-4C9A-843C-30D622F95058}" type="presOf" srcId="{02698ACD-31C6-4553-9B87-A8552722E208}" destId="{3BC0664B-420D-4B40-9EBA-EC3DBD59E40F}" srcOrd="0" destOrd="1" presId="urn:microsoft.com/office/officeart/2005/8/layout/chevron2"/>
    <dgm:cxn modelId="{44FC0310-74D3-42D1-B7B7-99FF53083586}" type="presOf" srcId="{ABB09BF7-F824-4A88-8396-C12AF09B6BC7}" destId="{9EE60EFD-8AC9-4FFC-9707-A4A2A7B0B4AF}" srcOrd="0" destOrd="1" presId="urn:microsoft.com/office/officeart/2005/8/layout/chevron2"/>
    <dgm:cxn modelId="{494EAE3A-AA93-44A5-894B-11C9A2A44DB9}" type="presOf" srcId="{4F5A5134-06D5-4F36-8A49-E9296C92ED1A}" destId="{CB2B99E1-244F-4161-B703-B61D3BE98C0A}" srcOrd="0" destOrd="1" presId="urn:microsoft.com/office/officeart/2005/8/layout/chevron2"/>
    <dgm:cxn modelId="{CC761495-2818-4003-9BEB-A3966C3B7422}" type="presOf" srcId="{D3A12CB1-71E3-4772-8F81-80411BCC96B0}" destId="{CB2B99E1-244F-4161-B703-B61D3BE98C0A}" srcOrd="0" destOrd="0" presId="urn:microsoft.com/office/officeart/2005/8/layout/chevron2"/>
    <dgm:cxn modelId="{5441D6AA-BDB5-4766-AF5A-583AFF20BA03}" type="presOf" srcId="{D44B15EA-8FCF-48B9-A958-C0579BC47072}" destId="{2A457AEE-8001-4EF6-A9FB-23F32DE345FC}" srcOrd="0" destOrd="0" presId="urn:microsoft.com/office/officeart/2005/8/layout/chevron2"/>
    <dgm:cxn modelId="{7D10691D-04E9-49EC-9323-1399B1C103F0}" type="presOf" srcId="{58366F74-A86D-4AA3-83A2-0C64CBDE8B65}" destId="{D0939CB5-91DA-40A9-8A14-7199D40164B6}" srcOrd="0" destOrd="0" presId="urn:microsoft.com/office/officeart/2005/8/layout/chevron2"/>
    <dgm:cxn modelId="{FCC2D37F-8CA2-4637-813E-3C70BB39D3DD}" srcId="{C3BBEF73-A695-4B1C-B072-992A6A6A0C1E}" destId="{02698ACD-31C6-4553-9B87-A8552722E208}" srcOrd="1" destOrd="0" parTransId="{A09CD0AE-169E-4EA7-830A-9CE0F1646C0B}" sibTransId="{00B64340-C200-4873-9EF7-090555FD5481}"/>
    <dgm:cxn modelId="{D1670A4D-AEDE-4A90-85DD-870533F1FD6A}" type="presParOf" srcId="{D0939CB5-91DA-40A9-8A14-7199D40164B6}" destId="{2942C7C7-C9A6-4E68-8348-00F57E6AFD47}" srcOrd="0" destOrd="0" presId="urn:microsoft.com/office/officeart/2005/8/layout/chevron2"/>
    <dgm:cxn modelId="{254B23CA-A5A8-434A-8DFD-EA3DB164653C}" type="presParOf" srcId="{2942C7C7-C9A6-4E68-8348-00F57E6AFD47}" destId="{ED36C843-2E7C-4881-9B14-92A3DDCFF4ED}" srcOrd="0" destOrd="0" presId="urn:microsoft.com/office/officeart/2005/8/layout/chevron2"/>
    <dgm:cxn modelId="{2AA0409A-2217-4F01-8BE8-72A01C01B055}" type="presParOf" srcId="{2942C7C7-C9A6-4E68-8348-00F57E6AFD47}" destId="{2A457AEE-8001-4EF6-A9FB-23F32DE345FC}" srcOrd="1" destOrd="0" presId="urn:microsoft.com/office/officeart/2005/8/layout/chevron2"/>
    <dgm:cxn modelId="{DFCAD0D5-2B26-44ED-A773-35176C9D3A80}" type="presParOf" srcId="{D0939CB5-91DA-40A9-8A14-7199D40164B6}" destId="{B9676C10-6F1F-4E4E-AD3D-08839E6FA09B}" srcOrd="1" destOrd="0" presId="urn:microsoft.com/office/officeart/2005/8/layout/chevron2"/>
    <dgm:cxn modelId="{3DB83BCE-DEE4-4001-9578-8E61F954409A}" type="presParOf" srcId="{D0939CB5-91DA-40A9-8A14-7199D40164B6}" destId="{EE78231B-1330-4B1C-B8C5-4A3D4DF6B02A}" srcOrd="2" destOrd="0" presId="urn:microsoft.com/office/officeart/2005/8/layout/chevron2"/>
    <dgm:cxn modelId="{E5CAD0D8-CD55-4131-9E39-7C99D552B992}" type="presParOf" srcId="{EE78231B-1330-4B1C-B8C5-4A3D4DF6B02A}" destId="{1316E935-ACEB-4995-A9EF-77E4C54C7687}" srcOrd="0" destOrd="0" presId="urn:microsoft.com/office/officeart/2005/8/layout/chevron2"/>
    <dgm:cxn modelId="{A1C00655-74D3-4092-BEC9-1DBC7AB52679}" type="presParOf" srcId="{EE78231B-1330-4B1C-B8C5-4A3D4DF6B02A}" destId="{9EE60EFD-8AC9-4FFC-9707-A4A2A7B0B4AF}" srcOrd="1" destOrd="0" presId="urn:microsoft.com/office/officeart/2005/8/layout/chevron2"/>
    <dgm:cxn modelId="{65EEA8CC-C966-4D8C-803A-0DB1CDA9A3F9}" type="presParOf" srcId="{D0939CB5-91DA-40A9-8A14-7199D40164B6}" destId="{83B65D01-42A9-4F08-B4FD-713127DD4100}" srcOrd="3" destOrd="0" presId="urn:microsoft.com/office/officeart/2005/8/layout/chevron2"/>
    <dgm:cxn modelId="{7E398C85-071D-4F54-8F06-C4CC2AFAF6B5}" type="presParOf" srcId="{D0939CB5-91DA-40A9-8A14-7199D40164B6}" destId="{6282EB1C-ABAC-4D55-A838-FF54B1EC9008}" srcOrd="4" destOrd="0" presId="urn:microsoft.com/office/officeart/2005/8/layout/chevron2"/>
    <dgm:cxn modelId="{65D587EB-B0D5-421D-B91B-676F6737CCB4}" type="presParOf" srcId="{6282EB1C-ABAC-4D55-A838-FF54B1EC9008}" destId="{C96D8902-4B4B-48EC-9C94-5E18D825FB5A}" srcOrd="0" destOrd="0" presId="urn:microsoft.com/office/officeart/2005/8/layout/chevron2"/>
    <dgm:cxn modelId="{E17B5068-B301-467B-9055-194B7DA695A6}" type="presParOf" srcId="{6282EB1C-ABAC-4D55-A838-FF54B1EC9008}" destId="{CB2B99E1-244F-4161-B703-B61D3BE98C0A}" srcOrd="1" destOrd="0" presId="urn:microsoft.com/office/officeart/2005/8/layout/chevron2"/>
    <dgm:cxn modelId="{A9195C2B-CD74-49AB-B508-CD65C0EECAB1}" type="presParOf" srcId="{D0939CB5-91DA-40A9-8A14-7199D40164B6}" destId="{D6AA523F-4B2D-44F8-93FD-86DA76AF51FF}" srcOrd="5" destOrd="0" presId="urn:microsoft.com/office/officeart/2005/8/layout/chevron2"/>
    <dgm:cxn modelId="{04F38F51-71D3-401E-8B76-F8DFA180C031}" type="presParOf" srcId="{D0939CB5-91DA-40A9-8A14-7199D40164B6}" destId="{A5906979-353C-4A83-99D2-4B4A3AA18008}" srcOrd="6" destOrd="0" presId="urn:microsoft.com/office/officeart/2005/8/layout/chevron2"/>
    <dgm:cxn modelId="{6A8D37F5-726C-4EB8-A57C-EE442F466790}" type="presParOf" srcId="{A5906979-353C-4A83-99D2-4B4A3AA18008}" destId="{D5DB6F74-681A-4E28-8B7A-A75136115526}" srcOrd="0" destOrd="0" presId="urn:microsoft.com/office/officeart/2005/8/layout/chevron2"/>
    <dgm:cxn modelId="{8FA0990D-6C69-4E22-BD98-6244E56F926A}" type="presParOf" srcId="{A5906979-353C-4A83-99D2-4B4A3AA18008}" destId="{3BC0664B-420D-4B40-9EBA-EC3DBD59E40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366F74-A86D-4AA3-83A2-0C64CBDE8B6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36AC53C-F1D7-4143-A19B-67541677A583}">
      <dgm:prSet phldrT="[Text]"/>
      <dgm:spPr/>
      <dgm:t>
        <a:bodyPr/>
        <a:lstStyle/>
        <a:p>
          <a:r>
            <a:rPr lang="en-US" dirty="0" smtClean="0"/>
            <a:t>Level 1</a:t>
          </a:r>
          <a:endParaRPr lang="en-US" dirty="0"/>
        </a:p>
      </dgm:t>
    </dgm:pt>
    <dgm:pt modelId="{A5DC8ACB-129F-49EC-816F-E60F78B38B1B}" type="parTrans" cxnId="{0513A017-3C3E-4607-9FE3-E6C9E2470FC1}">
      <dgm:prSet/>
      <dgm:spPr/>
      <dgm:t>
        <a:bodyPr/>
        <a:lstStyle/>
        <a:p>
          <a:endParaRPr lang="en-US"/>
        </a:p>
      </dgm:t>
    </dgm:pt>
    <dgm:pt modelId="{2DCAEC44-A742-4B80-8ED6-7024E1F99FBF}" type="sibTrans" cxnId="{0513A017-3C3E-4607-9FE3-E6C9E2470FC1}">
      <dgm:prSet/>
      <dgm:spPr/>
      <dgm:t>
        <a:bodyPr/>
        <a:lstStyle/>
        <a:p>
          <a:endParaRPr lang="en-US"/>
        </a:p>
      </dgm:t>
    </dgm:pt>
    <dgm:pt modelId="{D44B15EA-8FCF-48B9-A958-C0579BC47072}">
      <dgm:prSet phldrT="[Text]"/>
      <dgm:spPr/>
      <dgm:t>
        <a:bodyPr/>
        <a:lstStyle/>
        <a:p>
          <a:r>
            <a:rPr lang="en-US" dirty="0" smtClean="0"/>
            <a:t>REACTION	</a:t>
          </a:r>
          <a:endParaRPr lang="en-US" dirty="0"/>
        </a:p>
      </dgm:t>
    </dgm:pt>
    <dgm:pt modelId="{B59428BC-D8EA-4A56-BCEF-7548C100B58B}" type="parTrans" cxnId="{6DB3259E-8AD2-46CB-A222-C345F8073F0D}">
      <dgm:prSet/>
      <dgm:spPr/>
      <dgm:t>
        <a:bodyPr/>
        <a:lstStyle/>
        <a:p>
          <a:endParaRPr lang="en-US"/>
        </a:p>
      </dgm:t>
    </dgm:pt>
    <dgm:pt modelId="{A1AB8471-E0F4-4432-8131-F3A2C633D4BC}" type="sibTrans" cxnId="{6DB3259E-8AD2-46CB-A222-C345F8073F0D}">
      <dgm:prSet/>
      <dgm:spPr/>
      <dgm:t>
        <a:bodyPr/>
        <a:lstStyle/>
        <a:p>
          <a:endParaRPr lang="en-US"/>
        </a:p>
      </dgm:t>
    </dgm:pt>
    <dgm:pt modelId="{C6B3C303-5C26-4A1A-8913-7D4042D1F66F}">
      <dgm:prSet phldrT="[Text]"/>
      <dgm:spPr/>
      <dgm:t>
        <a:bodyPr/>
        <a:lstStyle/>
        <a:p>
          <a:r>
            <a:rPr lang="en-US" dirty="0" smtClean="0"/>
            <a:t>Did they like it?</a:t>
          </a:r>
          <a:endParaRPr lang="en-US" dirty="0"/>
        </a:p>
      </dgm:t>
    </dgm:pt>
    <dgm:pt modelId="{FBAB85AD-B12B-44F8-8FAC-6E93E7A1C15F}" type="parTrans" cxnId="{00B1B7A0-5A9C-470D-B36A-8D557A216530}">
      <dgm:prSet/>
      <dgm:spPr/>
      <dgm:t>
        <a:bodyPr/>
        <a:lstStyle/>
        <a:p>
          <a:endParaRPr lang="en-US"/>
        </a:p>
      </dgm:t>
    </dgm:pt>
    <dgm:pt modelId="{4C270122-4330-44F7-9C4E-242468E24C63}" type="sibTrans" cxnId="{00B1B7A0-5A9C-470D-B36A-8D557A216530}">
      <dgm:prSet/>
      <dgm:spPr/>
      <dgm:t>
        <a:bodyPr/>
        <a:lstStyle/>
        <a:p>
          <a:endParaRPr lang="en-US"/>
        </a:p>
      </dgm:t>
    </dgm:pt>
    <dgm:pt modelId="{91A39CD2-02FC-401E-8172-9CCDCEB6761B}">
      <dgm:prSet phldrT="[Text]"/>
      <dgm:spPr/>
      <dgm:t>
        <a:bodyPr/>
        <a:lstStyle/>
        <a:p>
          <a:r>
            <a:rPr lang="en-US" dirty="0" smtClean="0"/>
            <a:t>Level 2</a:t>
          </a:r>
          <a:endParaRPr lang="en-US" dirty="0"/>
        </a:p>
      </dgm:t>
    </dgm:pt>
    <dgm:pt modelId="{6D474A6C-D7C8-40AE-9BF9-02BF7F0A6759}" type="parTrans" cxnId="{7C7D6250-024B-4E6E-A99B-DD22E098CEE4}">
      <dgm:prSet/>
      <dgm:spPr/>
      <dgm:t>
        <a:bodyPr/>
        <a:lstStyle/>
        <a:p>
          <a:endParaRPr lang="en-US"/>
        </a:p>
      </dgm:t>
    </dgm:pt>
    <dgm:pt modelId="{BAF48217-55CD-4A72-8308-FB54584C3AB2}" type="sibTrans" cxnId="{7C7D6250-024B-4E6E-A99B-DD22E098CEE4}">
      <dgm:prSet/>
      <dgm:spPr/>
      <dgm:t>
        <a:bodyPr/>
        <a:lstStyle/>
        <a:p>
          <a:endParaRPr lang="en-US"/>
        </a:p>
      </dgm:t>
    </dgm:pt>
    <dgm:pt modelId="{A3A99C5B-D282-4C5D-B915-2C75F85F806C}">
      <dgm:prSet phldrT="[Text]"/>
      <dgm:spPr/>
      <dgm:t>
        <a:bodyPr/>
        <a:lstStyle/>
        <a:p>
          <a:r>
            <a:rPr lang="en-US" dirty="0" smtClean="0"/>
            <a:t>LEARNING </a:t>
          </a:r>
          <a:endParaRPr lang="en-US" dirty="0"/>
        </a:p>
      </dgm:t>
    </dgm:pt>
    <dgm:pt modelId="{F1A214F7-0067-4AA9-AE87-62E4501A7D7D}" type="parTrans" cxnId="{0D04660F-0009-45FB-99F1-34F68E451293}">
      <dgm:prSet/>
      <dgm:spPr/>
      <dgm:t>
        <a:bodyPr/>
        <a:lstStyle/>
        <a:p>
          <a:endParaRPr lang="en-US"/>
        </a:p>
      </dgm:t>
    </dgm:pt>
    <dgm:pt modelId="{DF3DCE8B-3A2A-41F1-908D-8DD8030739D5}" type="sibTrans" cxnId="{0D04660F-0009-45FB-99F1-34F68E451293}">
      <dgm:prSet/>
      <dgm:spPr/>
      <dgm:t>
        <a:bodyPr/>
        <a:lstStyle/>
        <a:p>
          <a:endParaRPr lang="en-US"/>
        </a:p>
      </dgm:t>
    </dgm:pt>
    <dgm:pt modelId="{ABB09BF7-F824-4A88-8396-C12AF09B6BC7}">
      <dgm:prSet phldrT="[Text]"/>
      <dgm:spPr/>
      <dgm:t>
        <a:bodyPr/>
        <a:lstStyle/>
        <a:p>
          <a:r>
            <a:rPr lang="en-US" dirty="0" smtClean="0"/>
            <a:t>Did they learn it?</a:t>
          </a:r>
          <a:endParaRPr lang="en-US" dirty="0"/>
        </a:p>
      </dgm:t>
    </dgm:pt>
    <dgm:pt modelId="{BBA1A32A-9E74-4AB8-AB1B-B9C39E3F0C16}" type="parTrans" cxnId="{2A3461FA-2609-400F-9E7E-3046F4828425}">
      <dgm:prSet/>
      <dgm:spPr/>
      <dgm:t>
        <a:bodyPr/>
        <a:lstStyle/>
        <a:p>
          <a:endParaRPr lang="en-US"/>
        </a:p>
      </dgm:t>
    </dgm:pt>
    <dgm:pt modelId="{C1C60AEE-5937-46C3-B272-A4BD210D2F17}" type="sibTrans" cxnId="{2A3461FA-2609-400F-9E7E-3046F4828425}">
      <dgm:prSet/>
      <dgm:spPr/>
      <dgm:t>
        <a:bodyPr/>
        <a:lstStyle/>
        <a:p>
          <a:endParaRPr lang="en-US"/>
        </a:p>
      </dgm:t>
    </dgm:pt>
    <dgm:pt modelId="{FB280349-ECCE-4CC3-9302-EE30F2616219}">
      <dgm:prSet phldrT="[Text]"/>
      <dgm:spPr/>
      <dgm:t>
        <a:bodyPr/>
        <a:lstStyle/>
        <a:p>
          <a:r>
            <a:rPr lang="en-US" dirty="0" smtClean="0"/>
            <a:t>Level 3</a:t>
          </a:r>
          <a:endParaRPr lang="en-US" dirty="0"/>
        </a:p>
      </dgm:t>
    </dgm:pt>
    <dgm:pt modelId="{C70F7690-07B1-492D-A420-7BE8A948DD89}" type="parTrans" cxnId="{A3CD4FF3-5C84-48A6-B69C-08D6FD996935}">
      <dgm:prSet/>
      <dgm:spPr/>
      <dgm:t>
        <a:bodyPr/>
        <a:lstStyle/>
        <a:p>
          <a:endParaRPr lang="en-US"/>
        </a:p>
      </dgm:t>
    </dgm:pt>
    <dgm:pt modelId="{C0B3C5DA-CC91-4881-A826-EF25B959FB4F}" type="sibTrans" cxnId="{A3CD4FF3-5C84-48A6-B69C-08D6FD996935}">
      <dgm:prSet/>
      <dgm:spPr/>
      <dgm:t>
        <a:bodyPr/>
        <a:lstStyle/>
        <a:p>
          <a:endParaRPr lang="en-US"/>
        </a:p>
      </dgm:t>
    </dgm:pt>
    <dgm:pt modelId="{D3A12CB1-71E3-4772-8F81-80411BCC96B0}">
      <dgm:prSet phldrT="[Text]"/>
      <dgm:spPr/>
      <dgm:t>
        <a:bodyPr/>
        <a:lstStyle/>
        <a:p>
          <a:r>
            <a:rPr lang="en-US" dirty="0" smtClean="0"/>
            <a:t>BEHAVIOR</a:t>
          </a:r>
          <a:endParaRPr lang="en-US" dirty="0"/>
        </a:p>
      </dgm:t>
    </dgm:pt>
    <dgm:pt modelId="{FEC6BBFF-4DAD-4211-B7CB-E6A22C1B73A2}" type="parTrans" cxnId="{A63ABAFA-9DF5-41F9-843A-0771522D27CE}">
      <dgm:prSet/>
      <dgm:spPr/>
      <dgm:t>
        <a:bodyPr/>
        <a:lstStyle/>
        <a:p>
          <a:endParaRPr lang="en-US"/>
        </a:p>
      </dgm:t>
    </dgm:pt>
    <dgm:pt modelId="{63942A9F-1557-4F28-807B-EE12E4043441}" type="sibTrans" cxnId="{A63ABAFA-9DF5-41F9-843A-0771522D27CE}">
      <dgm:prSet/>
      <dgm:spPr/>
      <dgm:t>
        <a:bodyPr/>
        <a:lstStyle/>
        <a:p>
          <a:endParaRPr lang="en-US"/>
        </a:p>
      </dgm:t>
    </dgm:pt>
    <dgm:pt modelId="{4F5A5134-06D5-4F36-8A49-E9296C92ED1A}">
      <dgm:prSet phldrT="[Text]"/>
      <dgm:spPr/>
      <dgm:t>
        <a:bodyPr/>
        <a:lstStyle/>
        <a:p>
          <a:r>
            <a:rPr lang="en-US" dirty="0" smtClean="0"/>
            <a:t>Do they use it?</a:t>
          </a:r>
          <a:endParaRPr lang="en-US" dirty="0"/>
        </a:p>
      </dgm:t>
    </dgm:pt>
    <dgm:pt modelId="{B7245D2E-652B-413E-A55A-BD3A625A7541}" type="parTrans" cxnId="{09F27E85-377E-4B77-AF72-0C52BD27F6A0}">
      <dgm:prSet/>
      <dgm:spPr/>
      <dgm:t>
        <a:bodyPr/>
        <a:lstStyle/>
        <a:p>
          <a:endParaRPr lang="en-US"/>
        </a:p>
      </dgm:t>
    </dgm:pt>
    <dgm:pt modelId="{9CD839AE-AE6E-42CE-BE77-7AB4E7E68464}" type="sibTrans" cxnId="{09F27E85-377E-4B77-AF72-0C52BD27F6A0}">
      <dgm:prSet/>
      <dgm:spPr/>
      <dgm:t>
        <a:bodyPr/>
        <a:lstStyle/>
        <a:p>
          <a:endParaRPr lang="en-US"/>
        </a:p>
      </dgm:t>
    </dgm:pt>
    <dgm:pt modelId="{C3BBEF73-A695-4B1C-B072-992A6A6A0C1E}">
      <dgm:prSet phldrT="[Text]"/>
      <dgm:spPr/>
      <dgm:t>
        <a:bodyPr/>
        <a:lstStyle/>
        <a:p>
          <a:r>
            <a:rPr lang="en-US" dirty="0" smtClean="0"/>
            <a:t>Level 4</a:t>
          </a:r>
          <a:endParaRPr lang="en-US" dirty="0"/>
        </a:p>
      </dgm:t>
    </dgm:pt>
    <dgm:pt modelId="{081DE5FA-37B8-4E54-BF9B-748DBE255389}" type="parTrans" cxnId="{7F04812F-20D6-4FCC-8804-089C25C200D5}">
      <dgm:prSet/>
      <dgm:spPr/>
      <dgm:t>
        <a:bodyPr/>
        <a:lstStyle/>
        <a:p>
          <a:endParaRPr lang="en-US"/>
        </a:p>
      </dgm:t>
    </dgm:pt>
    <dgm:pt modelId="{C1C5EB43-D7A0-428D-A7E6-243BDF4D0E82}" type="sibTrans" cxnId="{7F04812F-20D6-4FCC-8804-089C25C200D5}">
      <dgm:prSet/>
      <dgm:spPr/>
      <dgm:t>
        <a:bodyPr/>
        <a:lstStyle/>
        <a:p>
          <a:endParaRPr lang="en-US"/>
        </a:p>
      </dgm:t>
    </dgm:pt>
    <dgm:pt modelId="{9E539A91-0F53-4679-A48D-5ED1EA01C6C0}">
      <dgm:prSet phldrT="[Text]"/>
      <dgm:spPr/>
      <dgm:t>
        <a:bodyPr/>
        <a:lstStyle/>
        <a:p>
          <a:r>
            <a:rPr lang="en-US" dirty="0" smtClean="0"/>
            <a:t>RESULTS</a:t>
          </a:r>
          <a:endParaRPr lang="en-US" dirty="0"/>
        </a:p>
      </dgm:t>
    </dgm:pt>
    <dgm:pt modelId="{887C0415-CC79-464D-ACDF-8B3F32C7487A}" type="parTrans" cxnId="{D01C06F7-BCD1-473C-A1BC-FDB46B425E7A}">
      <dgm:prSet/>
      <dgm:spPr/>
      <dgm:t>
        <a:bodyPr/>
        <a:lstStyle/>
        <a:p>
          <a:endParaRPr lang="en-US"/>
        </a:p>
      </dgm:t>
    </dgm:pt>
    <dgm:pt modelId="{374B8B05-C906-44FA-B5BC-566A446BB029}" type="sibTrans" cxnId="{D01C06F7-BCD1-473C-A1BC-FDB46B425E7A}">
      <dgm:prSet/>
      <dgm:spPr/>
      <dgm:t>
        <a:bodyPr/>
        <a:lstStyle/>
        <a:p>
          <a:endParaRPr lang="en-US"/>
        </a:p>
      </dgm:t>
    </dgm:pt>
    <dgm:pt modelId="{02698ACD-31C6-4553-9B87-A8552722E208}">
      <dgm:prSet phldrT="[Text]"/>
      <dgm:spPr/>
      <dgm:t>
        <a:bodyPr/>
        <a:lstStyle/>
        <a:p>
          <a:r>
            <a:rPr lang="en-US" dirty="0" smtClean="0"/>
            <a:t>Did it improve results?</a:t>
          </a:r>
          <a:endParaRPr lang="en-US" dirty="0"/>
        </a:p>
      </dgm:t>
    </dgm:pt>
    <dgm:pt modelId="{A09CD0AE-169E-4EA7-830A-9CE0F1646C0B}" type="parTrans" cxnId="{FCC2D37F-8CA2-4637-813E-3C70BB39D3DD}">
      <dgm:prSet/>
      <dgm:spPr/>
      <dgm:t>
        <a:bodyPr/>
        <a:lstStyle/>
        <a:p>
          <a:endParaRPr lang="en-US"/>
        </a:p>
      </dgm:t>
    </dgm:pt>
    <dgm:pt modelId="{00B64340-C200-4873-9EF7-090555FD5481}" type="sibTrans" cxnId="{FCC2D37F-8CA2-4637-813E-3C70BB39D3DD}">
      <dgm:prSet/>
      <dgm:spPr/>
      <dgm:t>
        <a:bodyPr/>
        <a:lstStyle/>
        <a:p>
          <a:endParaRPr lang="en-US"/>
        </a:p>
      </dgm:t>
    </dgm:pt>
    <dgm:pt modelId="{D0939CB5-91DA-40A9-8A14-7199D40164B6}" type="pres">
      <dgm:prSet presAssocID="{58366F74-A86D-4AA3-83A2-0C64CBDE8B65}" presName="linearFlow" presStyleCnt="0">
        <dgm:presLayoutVars>
          <dgm:dir/>
          <dgm:animLvl val="lvl"/>
          <dgm:resizeHandles val="exact"/>
        </dgm:presLayoutVars>
      </dgm:prSet>
      <dgm:spPr/>
      <dgm:t>
        <a:bodyPr/>
        <a:lstStyle/>
        <a:p>
          <a:endParaRPr lang="en-US"/>
        </a:p>
      </dgm:t>
    </dgm:pt>
    <dgm:pt modelId="{2942C7C7-C9A6-4E68-8348-00F57E6AFD47}" type="pres">
      <dgm:prSet presAssocID="{836AC53C-F1D7-4143-A19B-67541677A583}" presName="composite" presStyleCnt="0"/>
      <dgm:spPr/>
    </dgm:pt>
    <dgm:pt modelId="{ED36C843-2E7C-4881-9B14-92A3DDCFF4ED}" type="pres">
      <dgm:prSet presAssocID="{836AC53C-F1D7-4143-A19B-67541677A583}" presName="parentText" presStyleLbl="alignNode1" presStyleIdx="0" presStyleCnt="4">
        <dgm:presLayoutVars>
          <dgm:chMax val="1"/>
          <dgm:bulletEnabled val="1"/>
        </dgm:presLayoutVars>
      </dgm:prSet>
      <dgm:spPr/>
      <dgm:t>
        <a:bodyPr/>
        <a:lstStyle/>
        <a:p>
          <a:endParaRPr lang="en-US"/>
        </a:p>
      </dgm:t>
    </dgm:pt>
    <dgm:pt modelId="{2A457AEE-8001-4EF6-A9FB-23F32DE345FC}" type="pres">
      <dgm:prSet presAssocID="{836AC53C-F1D7-4143-A19B-67541677A583}" presName="descendantText" presStyleLbl="alignAcc1" presStyleIdx="0" presStyleCnt="4" custLinFactNeighborX="0" custLinFactNeighborY="-26002">
        <dgm:presLayoutVars>
          <dgm:bulletEnabled val="1"/>
        </dgm:presLayoutVars>
      </dgm:prSet>
      <dgm:spPr/>
      <dgm:t>
        <a:bodyPr/>
        <a:lstStyle/>
        <a:p>
          <a:endParaRPr lang="en-US"/>
        </a:p>
      </dgm:t>
    </dgm:pt>
    <dgm:pt modelId="{B9676C10-6F1F-4E4E-AD3D-08839E6FA09B}" type="pres">
      <dgm:prSet presAssocID="{2DCAEC44-A742-4B80-8ED6-7024E1F99FBF}" presName="sp" presStyleCnt="0"/>
      <dgm:spPr/>
    </dgm:pt>
    <dgm:pt modelId="{EE78231B-1330-4B1C-B8C5-4A3D4DF6B02A}" type="pres">
      <dgm:prSet presAssocID="{91A39CD2-02FC-401E-8172-9CCDCEB6761B}" presName="composite" presStyleCnt="0"/>
      <dgm:spPr/>
    </dgm:pt>
    <dgm:pt modelId="{1316E935-ACEB-4995-A9EF-77E4C54C7687}" type="pres">
      <dgm:prSet presAssocID="{91A39CD2-02FC-401E-8172-9CCDCEB6761B}" presName="parentText" presStyleLbl="alignNode1" presStyleIdx="1" presStyleCnt="4">
        <dgm:presLayoutVars>
          <dgm:chMax val="1"/>
          <dgm:bulletEnabled val="1"/>
        </dgm:presLayoutVars>
      </dgm:prSet>
      <dgm:spPr/>
      <dgm:t>
        <a:bodyPr/>
        <a:lstStyle/>
        <a:p>
          <a:endParaRPr lang="en-US"/>
        </a:p>
      </dgm:t>
    </dgm:pt>
    <dgm:pt modelId="{9EE60EFD-8AC9-4FFC-9707-A4A2A7B0B4AF}" type="pres">
      <dgm:prSet presAssocID="{91A39CD2-02FC-401E-8172-9CCDCEB6761B}" presName="descendantText" presStyleLbl="alignAcc1" presStyleIdx="1" presStyleCnt="4">
        <dgm:presLayoutVars>
          <dgm:bulletEnabled val="1"/>
        </dgm:presLayoutVars>
      </dgm:prSet>
      <dgm:spPr/>
      <dgm:t>
        <a:bodyPr/>
        <a:lstStyle/>
        <a:p>
          <a:endParaRPr lang="en-US"/>
        </a:p>
      </dgm:t>
    </dgm:pt>
    <dgm:pt modelId="{83B65D01-42A9-4F08-B4FD-713127DD4100}" type="pres">
      <dgm:prSet presAssocID="{BAF48217-55CD-4A72-8308-FB54584C3AB2}" presName="sp" presStyleCnt="0"/>
      <dgm:spPr/>
    </dgm:pt>
    <dgm:pt modelId="{6282EB1C-ABAC-4D55-A838-FF54B1EC9008}" type="pres">
      <dgm:prSet presAssocID="{FB280349-ECCE-4CC3-9302-EE30F2616219}" presName="composite" presStyleCnt="0"/>
      <dgm:spPr/>
    </dgm:pt>
    <dgm:pt modelId="{C96D8902-4B4B-48EC-9C94-5E18D825FB5A}" type="pres">
      <dgm:prSet presAssocID="{FB280349-ECCE-4CC3-9302-EE30F2616219}" presName="parentText" presStyleLbl="alignNode1" presStyleIdx="2" presStyleCnt="4">
        <dgm:presLayoutVars>
          <dgm:chMax val="1"/>
          <dgm:bulletEnabled val="1"/>
        </dgm:presLayoutVars>
      </dgm:prSet>
      <dgm:spPr/>
      <dgm:t>
        <a:bodyPr/>
        <a:lstStyle/>
        <a:p>
          <a:endParaRPr lang="en-US"/>
        </a:p>
      </dgm:t>
    </dgm:pt>
    <dgm:pt modelId="{CB2B99E1-244F-4161-B703-B61D3BE98C0A}" type="pres">
      <dgm:prSet presAssocID="{FB280349-ECCE-4CC3-9302-EE30F2616219}" presName="descendantText" presStyleLbl="alignAcc1" presStyleIdx="2" presStyleCnt="4">
        <dgm:presLayoutVars>
          <dgm:bulletEnabled val="1"/>
        </dgm:presLayoutVars>
      </dgm:prSet>
      <dgm:spPr/>
      <dgm:t>
        <a:bodyPr/>
        <a:lstStyle/>
        <a:p>
          <a:endParaRPr lang="en-US"/>
        </a:p>
      </dgm:t>
    </dgm:pt>
    <dgm:pt modelId="{D6AA523F-4B2D-44F8-93FD-86DA76AF51FF}" type="pres">
      <dgm:prSet presAssocID="{C0B3C5DA-CC91-4881-A826-EF25B959FB4F}" presName="sp" presStyleCnt="0"/>
      <dgm:spPr/>
    </dgm:pt>
    <dgm:pt modelId="{A5906979-353C-4A83-99D2-4B4A3AA18008}" type="pres">
      <dgm:prSet presAssocID="{C3BBEF73-A695-4B1C-B072-992A6A6A0C1E}" presName="composite" presStyleCnt="0"/>
      <dgm:spPr/>
    </dgm:pt>
    <dgm:pt modelId="{D5DB6F74-681A-4E28-8B7A-A75136115526}" type="pres">
      <dgm:prSet presAssocID="{C3BBEF73-A695-4B1C-B072-992A6A6A0C1E}" presName="parentText" presStyleLbl="alignNode1" presStyleIdx="3" presStyleCnt="4">
        <dgm:presLayoutVars>
          <dgm:chMax val="1"/>
          <dgm:bulletEnabled val="1"/>
        </dgm:presLayoutVars>
      </dgm:prSet>
      <dgm:spPr/>
      <dgm:t>
        <a:bodyPr/>
        <a:lstStyle/>
        <a:p>
          <a:endParaRPr lang="en-US"/>
        </a:p>
      </dgm:t>
    </dgm:pt>
    <dgm:pt modelId="{3BC0664B-420D-4B40-9EBA-EC3DBD59E40F}" type="pres">
      <dgm:prSet presAssocID="{C3BBEF73-A695-4B1C-B072-992A6A6A0C1E}" presName="descendantText" presStyleLbl="alignAcc1" presStyleIdx="3" presStyleCnt="4">
        <dgm:presLayoutVars>
          <dgm:bulletEnabled val="1"/>
        </dgm:presLayoutVars>
      </dgm:prSet>
      <dgm:spPr/>
      <dgm:t>
        <a:bodyPr/>
        <a:lstStyle/>
        <a:p>
          <a:endParaRPr lang="en-US"/>
        </a:p>
      </dgm:t>
    </dgm:pt>
  </dgm:ptLst>
  <dgm:cxnLst>
    <dgm:cxn modelId="{5100A7FC-F1B1-40D0-8613-72310A49C060}" type="presOf" srcId="{C3BBEF73-A695-4B1C-B072-992A6A6A0C1E}" destId="{D5DB6F74-681A-4E28-8B7A-A75136115526}" srcOrd="0" destOrd="0" presId="urn:microsoft.com/office/officeart/2005/8/layout/chevron2"/>
    <dgm:cxn modelId="{09F27E85-377E-4B77-AF72-0C52BD27F6A0}" srcId="{FB280349-ECCE-4CC3-9302-EE30F2616219}" destId="{4F5A5134-06D5-4F36-8A49-E9296C92ED1A}" srcOrd="1" destOrd="0" parTransId="{B7245D2E-652B-413E-A55A-BD3A625A7541}" sibTransId="{9CD839AE-AE6E-42CE-BE77-7AB4E7E68464}"/>
    <dgm:cxn modelId="{FCC2D37F-8CA2-4637-813E-3C70BB39D3DD}" srcId="{C3BBEF73-A695-4B1C-B072-992A6A6A0C1E}" destId="{02698ACD-31C6-4553-9B87-A8552722E208}" srcOrd="1" destOrd="0" parTransId="{A09CD0AE-169E-4EA7-830A-9CE0F1646C0B}" sibTransId="{00B64340-C200-4873-9EF7-090555FD5481}"/>
    <dgm:cxn modelId="{6DB3259E-8AD2-46CB-A222-C345F8073F0D}" srcId="{836AC53C-F1D7-4143-A19B-67541677A583}" destId="{D44B15EA-8FCF-48B9-A958-C0579BC47072}" srcOrd="0" destOrd="0" parTransId="{B59428BC-D8EA-4A56-BCEF-7548C100B58B}" sibTransId="{A1AB8471-E0F4-4432-8131-F3A2C633D4BC}"/>
    <dgm:cxn modelId="{2A3461FA-2609-400F-9E7E-3046F4828425}" srcId="{91A39CD2-02FC-401E-8172-9CCDCEB6761B}" destId="{ABB09BF7-F824-4A88-8396-C12AF09B6BC7}" srcOrd="1" destOrd="0" parTransId="{BBA1A32A-9E74-4AB8-AB1B-B9C39E3F0C16}" sibTransId="{C1C60AEE-5937-46C3-B272-A4BD210D2F17}"/>
    <dgm:cxn modelId="{3C95D9A1-28B7-4D86-A11B-6B28F95EA59E}" type="presOf" srcId="{836AC53C-F1D7-4143-A19B-67541677A583}" destId="{ED36C843-2E7C-4881-9B14-92A3DDCFF4ED}" srcOrd="0" destOrd="0" presId="urn:microsoft.com/office/officeart/2005/8/layout/chevron2"/>
    <dgm:cxn modelId="{D01C06F7-BCD1-473C-A1BC-FDB46B425E7A}" srcId="{C3BBEF73-A695-4B1C-B072-992A6A6A0C1E}" destId="{9E539A91-0F53-4679-A48D-5ED1EA01C6C0}" srcOrd="0" destOrd="0" parTransId="{887C0415-CC79-464D-ACDF-8B3F32C7487A}" sibTransId="{374B8B05-C906-44FA-B5BC-566A446BB029}"/>
    <dgm:cxn modelId="{14546A61-8E61-400B-B767-7C1B27485E97}" type="presOf" srcId="{58366F74-A86D-4AA3-83A2-0C64CBDE8B65}" destId="{D0939CB5-91DA-40A9-8A14-7199D40164B6}" srcOrd="0" destOrd="0" presId="urn:microsoft.com/office/officeart/2005/8/layout/chevron2"/>
    <dgm:cxn modelId="{2016CED3-2C1B-466D-A68F-1D6CC2D7C7B9}" type="presOf" srcId="{D44B15EA-8FCF-48B9-A958-C0579BC47072}" destId="{2A457AEE-8001-4EF6-A9FB-23F32DE345FC}" srcOrd="0" destOrd="0" presId="urn:microsoft.com/office/officeart/2005/8/layout/chevron2"/>
    <dgm:cxn modelId="{00C1C0EA-6D4D-40EC-B7B5-133257C5032F}" type="presOf" srcId="{A3A99C5B-D282-4C5D-B915-2C75F85F806C}" destId="{9EE60EFD-8AC9-4FFC-9707-A4A2A7B0B4AF}" srcOrd="0" destOrd="0" presId="urn:microsoft.com/office/officeart/2005/8/layout/chevron2"/>
    <dgm:cxn modelId="{AA9BE944-E5D9-432F-B21C-14137B42D89F}" type="presOf" srcId="{91A39CD2-02FC-401E-8172-9CCDCEB6761B}" destId="{1316E935-ACEB-4995-A9EF-77E4C54C7687}" srcOrd="0" destOrd="0" presId="urn:microsoft.com/office/officeart/2005/8/layout/chevron2"/>
    <dgm:cxn modelId="{0D04660F-0009-45FB-99F1-34F68E451293}" srcId="{91A39CD2-02FC-401E-8172-9CCDCEB6761B}" destId="{A3A99C5B-D282-4C5D-B915-2C75F85F806C}" srcOrd="0" destOrd="0" parTransId="{F1A214F7-0067-4AA9-AE87-62E4501A7D7D}" sibTransId="{DF3DCE8B-3A2A-41F1-908D-8DD8030739D5}"/>
    <dgm:cxn modelId="{5A100F70-E1D5-4484-ADB8-1FC30EC5FA73}" type="presOf" srcId="{02698ACD-31C6-4553-9B87-A8552722E208}" destId="{3BC0664B-420D-4B40-9EBA-EC3DBD59E40F}" srcOrd="0" destOrd="1" presId="urn:microsoft.com/office/officeart/2005/8/layout/chevron2"/>
    <dgm:cxn modelId="{A63ABAFA-9DF5-41F9-843A-0771522D27CE}" srcId="{FB280349-ECCE-4CC3-9302-EE30F2616219}" destId="{D3A12CB1-71E3-4772-8F81-80411BCC96B0}" srcOrd="0" destOrd="0" parTransId="{FEC6BBFF-4DAD-4211-B7CB-E6A22C1B73A2}" sibTransId="{63942A9F-1557-4F28-807B-EE12E4043441}"/>
    <dgm:cxn modelId="{00B1B7A0-5A9C-470D-B36A-8D557A216530}" srcId="{836AC53C-F1D7-4143-A19B-67541677A583}" destId="{C6B3C303-5C26-4A1A-8913-7D4042D1F66F}" srcOrd="1" destOrd="0" parTransId="{FBAB85AD-B12B-44F8-8FAC-6E93E7A1C15F}" sibTransId="{4C270122-4330-44F7-9C4E-242468E24C63}"/>
    <dgm:cxn modelId="{24D629BD-D4DA-4223-A474-89C7C1CB85ED}" type="presOf" srcId="{D3A12CB1-71E3-4772-8F81-80411BCC96B0}" destId="{CB2B99E1-244F-4161-B703-B61D3BE98C0A}" srcOrd="0" destOrd="0" presId="urn:microsoft.com/office/officeart/2005/8/layout/chevron2"/>
    <dgm:cxn modelId="{A3CD4FF3-5C84-48A6-B69C-08D6FD996935}" srcId="{58366F74-A86D-4AA3-83A2-0C64CBDE8B65}" destId="{FB280349-ECCE-4CC3-9302-EE30F2616219}" srcOrd="2" destOrd="0" parTransId="{C70F7690-07B1-492D-A420-7BE8A948DD89}" sibTransId="{C0B3C5DA-CC91-4881-A826-EF25B959FB4F}"/>
    <dgm:cxn modelId="{218DEF53-1507-4632-8012-C87A15EE0224}" type="presOf" srcId="{C6B3C303-5C26-4A1A-8913-7D4042D1F66F}" destId="{2A457AEE-8001-4EF6-A9FB-23F32DE345FC}" srcOrd="0" destOrd="1" presId="urn:microsoft.com/office/officeart/2005/8/layout/chevron2"/>
    <dgm:cxn modelId="{CC0CECC7-C420-47AC-86E3-3CE4A0E5B4D3}" type="presOf" srcId="{4F5A5134-06D5-4F36-8A49-E9296C92ED1A}" destId="{CB2B99E1-244F-4161-B703-B61D3BE98C0A}" srcOrd="0" destOrd="1" presId="urn:microsoft.com/office/officeart/2005/8/layout/chevron2"/>
    <dgm:cxn modelId="{7F04812F-20D6-4FCC-8804-089C25C200D5}" srcId="{58366F74-A86D-4AA3-83A2-0C64CBDE8B65}" destId="{C3BBEF73-A695-4B1C-B072-992A6A6A0C1E}" srcOrd="3" destOrd="0" parTransId="{081DE5FA-37B8-4E54-BF9B-748DBE255389}" sibTransId="{C1C5EB43-D7A0-428D-A7E6-243BDF4D0E82}"/>
    <dgm:cxn modelId="{72814D1B-1BE5-4576-8A83-0847161C03B7}" type="presOf" srcId="{FB280349-ECCE-4CC3-9302-EE30F2616219}" destId="{C96D8902-4B4B-48EC-9C94-5E18D825FB5A}" srcOrd="0" destOrd="0" presId="urn:microsoft.com/office/officeart/2005/8/layout/chevron2"/>
    <dgm:cxn modelId="{7C7D6250-024B-4E6E-A99B-DD22E098CEE4}" srcId="{58366F74-A86D-4AA3-83A2-0C64CBDE8B65}" destId="{91A39CD2-02FC-401E-8172-9CCDCEB6761B}" srcOrd="1" destOrd="0" parTransId="{6D474A6C-D7C8-40AE-9BF9-02BF7F0A6759}" sibTransId="{BAF48217-55CD-4A72-8308-FB54584C3AB2}"/>
    <dgm:cxn modelId="{103F87B8-4D32-4F0A-B3F7-AE4FDA1596E1}" type="presOf" srcId="{9E539A91-0F53-4679-A48D-5ED1EA01C6C0}" destId="{3BC0664B-420D-4B40-9EBA-EC3DBD59E40F}" srcOrd="0" destOrd="0" presId="urn:microsoft.com/office/officeart/2005/8/layout/chevron2"/>
    <dgm:cxn modelId="{0513A017-3C3E-4607-9FE3-E6C9E2470FC1}" srcId="{58366F74-A86D-4AA3-83A2-0C64CBDE8B65}" destId="{836AC53C-F1D7-4143-A19B-67541677A583}" srcOrd="0" destOrd="0" parTransId="{A5DC8ACB-129F-49EC-816F-E60F78B38B1B}" sibTransId="{2DCAEC44-A742-4B80-8ED6-7024E1F99FBF}"/>
    <dgm:cxn modelId="{5AF7256A-108E-4856-976E-0DE52C23072D}" type="presOf" srcId="{ABB09BF7-F824-4A88-8396-C12AF09B6BC7}" destId="{9EE60EFD-8AC9-4FFC-9707-A4A2A7B0B4AF}" srcOrd="0" destOrd="1" presId="urn:microsoft.com/office/officeart/2005/8/layout/chevron2"/>
    <dgm:cxn modelId="{3F847A65-EE03-4109-B60C-EFDE45E58A9E}" type="presParOf" srcId="{D0939CB5-91DA-40A9-8A14-7199D40164B6}" destId="{2942C7C7-C9A6-4E68-8348-00F57E6AFD47}" srcOrd="0" destOrd="0" presId="urn:microsoft.com/office/officeart/2005/8/layout/chevron2"/>
    <dgm:cxn modelId="{61C683AD-6965-4303-8285-AA6AD41FB586}" type="presParOf" srcId="{2942C7C7-C9A6-4E68-8348-00F57E6AFD47}" destId="{ED36C843-2E7C-4881-9B14-92A3DDCFF4ED}" srcOrd="0" destOrd="0" presId="urn:microsoft.com/office/officeart/2005/8/layout/chevron2"/>
    <dgm:cxn modelId="{E2692B00-C144-4CA3-889A-2F53ABA3EC70}" type="presParOf" srcId="{2942C7C7-C9A6-4E68-8348-00F57E6AFD47}" destId="{2A457AEE-8001-4EF6-A9FB-23F32DE345FC}" srcOrd="1" destOrd="0" presId="urn:microsoft.com/office/officeart/2005/8/layout/chevron2"/>
    <dgm:cxn modelId="{5AD65962-F8DC-4C85-8DA8-C77AA315E430}" type="presParOf" srcId="{D0939CB5-91DA-40A9-8A14-7199D40164B6}" destId="{B9676C10-6F1F-4E4E-AD3D-08839E6FA09B}" srcOrd="1" destOrd="0" presId="urn:microsoft.com/office/officeart/2005/8/layout/chevron2"/>
    <dgm:cxn modelId="{EFA77943-39E8-4CC8-93DA-5F2E92696369}" type="presParOf" srcId="{D0939CB5-91DA-40A9-8A14-7199D40164B6}" destId="{EE78231B-1330-4B1C-B8C5-4A3D4DF6B02A}" srcOrd="2" destOrd="0" presId="urn:microsoft.com/office/officeart/2005/8/layout/chevron2"/>
    <dgm:cxn modelId="{76B7B8FF-90D3-4F55-9E7D-8D386CF25783}" type="presParOf" srcId="{EE78231B-1330-4B1C-B8C5-4A3D4DF6B02A}" destId="{1316E935-ACEB-4995-A9EF-77E4C54C7687}" srcOrd="0" destOrd="0" presId="urn:microsoft.com/office/officeart/2005/8/layout/chevron2"/>
    <dgm:cxn modelId="{53D0E7E1-71AE-48F2-906D-9D9ABAA78CCE}" type="presParOf" srcId="{EE78231B-1330-4B1C-B8C5-4A3D4DF6B02A}" destId="{9EE60EFD-8AC9-4FFC-9707-A4A2A7B0B4AF}" srcOrd="1" destOrd="0" presId="urn:microsoft.com/office/officeart/2005/8/layout/chevron2"/>
    <dgm:cxn modelId="{2C35051D-7DA2-4E6A-8F0D-62C456EB4169}" type="presParOf" srcId="{D0939CB5-91DA-40A9-8A14-7199D40164B6}" destId="{83B65D01-42A9-4F08-B4FD-713127DD4100}" srcOrd="3" destOrd="0" presId="urn:microsoft.com/office/officeart/2005/8/layout/chevron2"/>
    <dgm:cxn modelId="{4DC61459-7D2F-42E1-B239-35A5EEF8D068}" type="presParOf" srcId="{D0939CB5-91DA-40A9-8A14-7199D40164B6}" destId="{6282EB1C-ABAC-4D55-A838-FF54B1EC9008}" srcOrd="4" destOrd="0" presId="urn:microsoft.com/office/officeart/2005/8/layout/chevron2"/>
    <dgm:cxn modelId="{E061A7B8-E347-4DA4-A633-CE77C36752D9}" type="presParOf" srcId="{6282EB1C-ABAC-4D55-A838-FF54B1EC9008}" destId="{C96D8902-4B4B-48EC-9C94-5E18D825FB5A}" srcOrd="0" destOrd="0" presId="urn:microsoft.com/office/officeart/2005/8/layout/chevron2"/>
    <dgm:cxn modelId="{8638055B-355A-488A-958C-80F39BB5B85E}" type="presParOf" srcId="{6282EB1C-ABAC-4D55-A838-FF54B1EC9008}" destId="{CB2B99E1-244F-4161-B703-B61D3BE98C0A}" srcOrd="1" destOrd="0" presId="urn:microsoft.com/office/officeart/2005/8/layout/chevron2"/>
    <dgm:cxn modelId="{7FB91789-7385-4F31-94EE-CB2C292D852C}" type="presParOf" srcId="{D0939CB5-91DA-40A9-8A14-7199D40164B6}" destId="{D6AA523F-4B2D-44F8-93FD-86DA76AF51FF}" srcOrd="5" destOrd="0" presId="urn:microsoft.com/office/officeart/2005/8/layout/chevron2"/>
    <dgm:cxn modelId="{6C135068-1276-45B1-A6CC-C7B2EECAEBC0}" type="presParOf" srcId="{D0939CB5-91DA-40A9-8A14-7199D40164B6}" destId="{A5906979-353C-4A83-99D2-4B4A3AA18008}" srcOrd="6" destOrd="0" presId="urn:microsoft.com/office/officeart/2005/8/layout/chevron2"/>
    <dgm:cxn modelId="{875C0F34-C5EA-49BB-94B1-195654BDB595}" type="presParOf" srcId="{A5906979-353C-4A83-99D2-4B4A3AA18008}" destId="{D5DB6F74-681A-4E28-8B7A-A75136115526}" srcOrd="0" destOrd="0" presId="urn:microsoft.com/office/officeart/2005/8/layout/chevron2"/>
    <dgm:cxn modelId="{DE4ED3C1-B4B1-4D0D-871A-F05C1C5B3AC2}" type="presParOf" srcId="{A5906979-353C-4A83-99D2-4B4A3AA18008}" destId="{3BC0664B-420D-4B40-9EBA-EC3DBD59E40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366F74-A86D-4AA3-83A2-0C64CBDE8B6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36AC53C-F1D7-4143-A19B-67541677A583}">
      <dgm:prSet phldrT="[Text]"/>
      <dgm:spPr/>
      <dgm:t>
        <a:bodyPr/>
        <a:lstStyle/>
        <a:p>
          <a:r>
            <a:rPr lang="en-US" dirty="0" smtClean="0"/>
            <a:t>Level 1</a:t>
          </a:r>
          <a:endParaRPr lang="en-US" dirty="0"/>
        </a:p>
      </dgm:t>
    </dgm:pt>
    <dgm:pt modelId="{A5DC8ACB-129F-49EC-816F-E60F78B38B1B}" type="parTrans" cxnId="{0513A017-3C3E-4607-9FE3-E6C9E2470FC1}">
      <dgm:prSet/>
      <dgm:spPr/>
      <dgm:t>
        <a:bodyPr/>
        <a:lstStyle/>
        <a:p>
          <a:endParaRPr lang="en-US"/>
        </a:p>
      </dgm:t>
    </dgm:pt>
    <dgm:pt modelId="{2DCAEC44-A742-4B80-8ED6-7024E1F99FBF}" type="sibTrans" cxnId="{0513A017-3C3E-4607-9FE3-E6C9E2470FC1}">
      <dgm:prSet/>
      <dgm:spPr/>
      <dgm:t>
        <a:bodyPr/>
        <a:lstStyle/>
        <a:p>
          <a:endParaRPr lang="en-US"/>
        </a:p>
      </dgm:t>
    </dgm:pt>
    <dgm:pt modelId="{D44B15EA-8FCF-48B9-A958-C0579BC47072}">
      <dgm:prSet phldrT="[Text]"/>
      <dgm:spPr/>
      <dgm:t>
        <a:bodyPr/>
        <a:lstStyle/>
        <a:p>
          <a:r>
            <a:rPr lang="en-US" dirty="0" smtClean="0"/>
            <a:t>REACTION	</a:t>
          </a:r>
          <a:endParaRPr lang="en-US" dirty="0"/>
        </a:p>
      </dgm:t>
    </dgm:pt>
    <dgm:pt modelId="{B59428BC-D8EA-4A56-BCEF-7548C100B58B}" type="parTrans" cxnId="{6DB3259E-8AD2-46CB-A222-C345F8073F0D}">
      <dgm:prSet/>
      <dgm:spPr/>
      <dgm:t>
        <a:bodyPr/>
        <a:lstStyle/>
        <a:p>
          <a:endParaRPr lang="en-US"/>
        </a:p>
      </dgm:t>
    </dgm:pt>
    <dgm:pt modelId="{A1AB8471-E0F4-4432-8131-F3A2C633D4BC}" type="sibTrans" cxnId="{6DB3259E-8AD2-46CB-A222-C345F8073F0D}">
      <dgm:prSet/>
      <dgm:spPr/>
      <dgm:t>
        <a:bodyPr/>
        <a:lstStyle/>
        <a:p>
          <a:endParaRPr lang="en-US"/>
        </a:p>
      </dgm:t>
    </dgm:pt>
    <dgm:pt modelId="{C6B3C303-5C26-4A1A-8913-7D4042D1F66F}">
      <dgm:prSet phldrT="[Text]"/>
      <dgm:spPr/>
      <dgm:t>
        <a:bodyPr/>
        <a:lstStyle/>
        <a:p>
          <a:r>
            <a:rPr lang="en-US" dirty="0" smtClean="0"/>
            <a:t>Did they like it?</a:t>
          </a:r>
          <a:endParaRPr lang="en-US" dirty="0"/>
        </a:p>
      </dgm:t>
    </dgm:pt>
    <dgm:pt modelId="{FBAB85AD-B12B-44F8-8FAC-6E93E7A1C15F}" type="parTrans" cxnId="{00B1B7A0-5A9C-470D-B36A-8D557A216530}">
      <dgm:prSet/>
      <dgm:spPr/>
      <dgm:t>
        <a:bodyPr/>
        <a:lstStyle/>
        <a:p>
          <a:endParaRPr lang="en-US"/>
        </a:p>
      </dgm:t>
    </dgm:pt>
    <dgm:pt modelId="{4C270122-4330-44F7-9C4E-242468E24C63}" type="sibTrans" cxnId="{00B1B7A0-5A9C-470D-B36A-8D557A216530}">
      <dgm:prSet/>
      <dgm:spPr/>
      <dgm:t>
        <a:bodyPr/>
        <a:lstStyle/>
        <a:p>
          <a:endParaRPr lang="en-US"/>
        </a:p>
      </dgm:t>
    </dgm:pt>
    <dgm:pt modelId="{91A39CD2-02FC-401E-8172-9CCDCEB6761B}">
      <dgm:prSet phldrT="[Text]"/>
      <dgm:spPr/>
      <dgm:t>
        <a:bodyPr/>
        <a:lstStyle/>
        <a:p>
          <a:r>
            <a:rPr lang="en-US" dirty="0" smtClean="0"/>
            <a:t>Level 2</a:t>
          </a:r>
          <a:endParaRPr lang="en-US" dirty="0"/>
        </a:p>
      </dgm:t>
    </dgm:pt>
    <dgm:pt modelId="{6D474A6C-D7C8-40AE-9BF9-02BF7F0A6759}" type="parTrans" cxnId="{7C7D6250-024B-4E6E-A99B-DD22E098CEE4}">
      <dgm:prSet/>
      <dgm:spPr/>
      <dgm:t>
        <a:bodyPr/>
        <a:lstStyle/>
        <a:p>
          <a:endParaRPr lang="en-US"/>
        </a:p>
      </dgm:t>
    </dgm:pt>
    <dgm:pt modelId="{BAF48217-55CD-4A72-8308-FB54584C3AB2}" type="sibTrans" cxnId="{7C7D6250-024B-4E6E-A99B-DD22E098CEE4}">
      <dgm:prSet/>
      <dgm:spPr/>
      <dgm:t>
        <a:bodyPr/>
        <a:lstStyle/>
        <a:p>
          <a:endParaRPr lang="en-US"/>
        </a:p>
      </dgm:t>
    </dgm:pt>
    <dgm:pt modelId="{A3A99C5B-D282-4C5D-B915-2C75F85F806C}">
      <dgm:prSet phldrT="[Text]"/>
      <dgm:spPr/>
      <dgm:t>
        <a:bodyPr/>
        <a:lstStyle/>
        <a:p>
          <a:r>
            <a:rPr lang="en-US" dirty="0" smtClean="0"/>
            <a:t>LEARNING </a:t>
          </a:r>
          <a:endParaRPr lang="en-US" dirty="0"/>
        </a:p>
      </dgm:t>
    </dgm:pt>
    <dgm:pt modelId="{F1A214F7-0067-4AA9-AE87-62E4501A7D7D}" type="parTrans" cxnId="{0D04660F-0009-45FB-99F1-34F68E451293}">
      <dgm:prSet/>
      <dgm:spPr/>
      <dgm:t>
        <a:bodyPr/>
        <a:lstStyle/>
        <a:p>
          <a:endParaRPr lang="en-US"/>
        </a:p>
      </dgm:t>
    </dgm:pt>
    <dgm:pt modelId="{DF3DCE8B-3A2A-41F1-908D-8DD8030739D5}" type="sibTrans" cxnId="{0D04660F-0009-45FB-99F1-34F68E451293}">
      <dgm:prSet/>
      <dgm:spPr/>
      <dgm:t>
        <a:bodyPr/>
        <a:lstStyle/>
        <a:p>
          <a:endParaRPr lang="en-US"/>
        </a:p>
      </dgm:t>
    </dgm:pt>
    <dgm:pt modelId="{ABB09BF7-F824-4A88-8396-C12AF09B6BC7}">
      <dgm:prSet phldrT="[Text]"/>
      <dgm:spPr/>
      <dgm:t>
        <a:bodyPr/>
        <a:lstStyle/>
        <a:p>
          <a:r>
            <a:rPr lang="en-US" dirty="0" smtClean="0"/>
            <a:t>Did they learn it?</a:t>
          </a:r>
          <a:endParaRPr lang="en-US" dirty="0"/>
        </a:p>
      </dgm:t>
    </dgm:pt>
    <dgm:pt modelId="{BBA1A32A-9E74-4AB8-AB1B-B9C39E3F0C16}" type="parTrans" cxnId="{2A3461FA-2609-400F-9E7E-3046F4828425}">
      <dgm:prSet/>
      <dgm:spPr/>
      <dgm:t>
        <a:bodyPr/>
        <a:lstStyle/>
        <a:p>
          <a:endParaRPr lang="en-US"/>
        </a:p>
      </dgm:t>
    </dgm:pt>
    <dgm:pt modelId="{C1C60AEE-5937-46C3-B272-A4BD210D2F17}" type="sibTrans" cxnId="{2A3461FA-2609-400F-9E7E-3046F4828425}">
      <dgm:prSet/>
      <dgm:spPr/>
      <dgm:t>
        <a:bodyPr/>
        <a:lstStyle/>
        <a:p>
          <a:endParaRPr lang="en-US"/>
        </a:p>
      </dgm:t>
    </dgm:pt>
    <dgm:pt modelId="{FB280349-ECCE-4CC3-9302-EE30F2616219}">
      <dgm:prSet phldrT="[Text]"/>
      <dgm:spPr/>
      <dgm:t>
        <a:bodyPr/>
        <a:lstStyle/>
        <a:p>
          <a:r>
            <a:rPr lang="en-US" dirty="0" smtClean="0"/>
            <a:t>Level 3</a:t>
          </a:r>
          <a:endParaRPr lang="en-US" dirty="0"/>
        </a:p>
      </dgm:t>
    </dgm:pt>
    <dgm:pt modelId="{C70F7690-07B1-492D-A420-7BE8A948DD89}" type="parTrans" cxnId="{A3CD4FF3-5C84-48A6-B69C-08D6FD996935}">
      <dgm:prSet/>
      <dgm:spPr/>
      <dgm:t>
        <a:bodyPr/>
        <a:lstStyle/>
        <a:p>
          <a:endParaRPr lang="en-US"/>
        </a:p>
      </dgm:t>
    </dgm:pt>
    <dgm:pt modelId="{C0B3C5DA-CC91-4881-A826-EF25B959FB4F}" type="sibTrans" cxnId="{A3CD4FF3-5C84-48A6-B69C-08D6FD996935}">
      <dgm:prSet/>
      <dgm:spPr/>
      <dgm:t>
        <a:bodyPr/>
        <a:lstStyle/>
        <a:p>
          <a:endParaRPr lang="en-US"/>
        </a:p>
      </dgm:t>
    </dgm:pt>
    <dgm:pt modelId="{D3A12CB1-71E3-4772-8F81-80411BCC96B0}">
      <dgm:prSet phldrT="[Text]"/>
      <dgm:spPr/>
      <dgm:t>
        <a:bodyPr/>
        <a:lstStyle/>
        <a:p>
          <a:r>
            <a:rPr lang="en-US" dirty="0" smtClean="0"/>
            <a:t>BEHAVIOR</a:t>
          </a:r>
          <a:endParaRPr lang="en-US" dirty="0"/>
        </a:p>
      </dgm:t>
    </dgm:pt>
    <dgm:pt modelId="{FEC6BBFF-4DAD-4211-B7CB-E6A22C1B73A2}" type="parTrans" cxnId="{A63ABAFA-9DF5-41F9-843A-0771522D27CE}">
      <dgm:prSet/>
      <dgm:spPr/>
      <dgm:t>
        <a:bodyPr/>
        <a:lstStyle/>
        <a:p>
          <a:endParaRPr lang="en-US"/>
        </a:p>
      </dgm:t>
    </dgm:pt>
    <dgm:pt modelId="{63942A9F-1557-4F28-807B-EE12E4043441}" type="sibTrans" cxnId="{A63ABAFA-9DF5-41F9-843A-0771522D27CE}">
      <dgm:prSet/>
      <dgm:spPr/>
      <dgm:t>
        <a:bodyPr/>
        <a:lstStyle/>
        <a:p>
          <a:endParaRPr lang="en-US"/>
        </a:p>
      </dgm:t>
    </dgm:pt>
    <dgm:pt modelId="{4F5A5134-06D5-4F36-8A49-E9296C92ED1A}">
      <dgm:prSet phldrT="[Text]"/>
      <dgm:spPr/>
      <dgm:t>
        <a:bodyPr/>
        <a:lstStyle/>
        <a:p>
          <a:r>
            <a:rPr lang="en-US" dirty="0" smtClean="0"/>
            <a:t>Do they use it?</a:t>
          </a:r>
          <a:endParaRPr lang="en-US" dirty="0"/>
        </a:p>
      </dgm:t>
    </dgm:pt>
    <dgm:pt modelId="{B7245D2E-652B-413E-A55A-BD3A625A7541}" type="parTrans" cxnId="{09F27E85-377E-4B77-AF72-0C52BD27F6A0}">
      <dgm:prSet/>
      <dgm:spPr/>
      <dgm:t>
        <a:bodyPr/>
        <a:lstStyle/>
        <a:p>
          <a:endParaRPr lang="en-US"/>
        </a:p>
      </dgm:t>
    </dgm:pt>
    <dgm:pt modelId="{9CD839AE-AE6E-42CE-BE77-7AB4E7E68464}" type="sibTrans" cxnId="{09F27E85-377E-4B77-AF72-0C52BD27F6A0}">
      <dgm:prSet/>
      <dgm:spPr/>
      <dgm:t>
        <a:bodyPr/>
        <a:lstStyle/>
        <a:p>
          <a:endParaRPr lang="en-US"/>
        </a:p>
      </dgm:t>
    </dgm:pt>
    <dgm:pt modelId="{C3BBEF73-A695-4B1C-B072-992A6A6A0C1E}">
      <dgm:prSet phldrT="[Text]"/>
      <dgm:spPr/>
      <dgm:t>
        <a:bodyPr/>
        <a:lstStyle/>
        <a:p>
          <a:r>
            <a:rPr lang="en-US" dirty="0" smtClean="0"/>
            <a:t>Level 4</a:t>
          </a:r>
          <a:endParaRPr lang="en-US" dirty="0"/>
        </a:p>
      </dgm:t>
    </dgm:pt>
    <dgm:pt modelId="{081DE5FA-37B8-4E54-BF9B-748DBE255389}" type="parTrans" cxnId="{7F04812F-20D6-4FCC-8804-089C25C200D5}">
      <dgm:prSet/>
      <dgm:spPr/>
      <dgm:t>
        <a:bodyPr/>
        <a:lstStyle/>
        <a:p>
          <a:endParaRPr lang="en-US"/>
        </a:p>
      </dgm:t>
    </dgm:pt>
    <dgm:pt modelId="{C1C5EB43-D7A0-428D-A7E6-243BDF4D0E82}" type="sibTrans" cxnId="{7F04812F-20D6-4FCC-8804-089C25C200D5}">
      <dgm:prSet/>
      <dgm:spPr/>
      <dgm:t>
        <a:bodyPr/>
        <a:lstStyle/>
        <a:p>
          <a:endParaRPr lang="en-US"/>
        </a:p>
      </dgm:t>
    </dgm:pt>
    <dgm:pt modelId="{9E539A91-0F53-4679-A48D-5ED1EA01C6C0}">
      <dgm:prSet phldrT="[Text]"/>
      <dgm:spPr/>
      <dgm:t>
        <a:bodyPr/>
        <a:lstStyle/>
        <a:p>
          <a:r>
            <a:rPr lang="en-US" dirty="0" smtClean="0"/>
            <a:t>RESULTS</a:t>
          </a:r>
          <a:endParaRPr lang="en-US" dirty="0"/>
        </a:p>
      </dgm:t>
    </dgm:pt>
    <dgm:pt modelId="{887C0415-CC79-464D-ACDF-8B3F32C7487A}" type="parTrans" cxnId="{D01C06F7-BCD1-473C-A1BC-FDB46B425E7A}">
      <dgm:prSet/>
      <dgm:spPr/>
      <dgm:t>
        <a:bodyPr/>
        <a:lstStyle/>
        <a:p>
          <a:endParaRPr lang="en-US"/>
        </a:p>
      </dgm:t>
    </dgm:pt>
    <dgm:pt modelId="{374B8B05-C906-44FA-B5BC-566A446BB029}" type="sibTrans" cxnId="{D01C06F7-BCD1-473C-A1BC-FDB46B425E7A}">
      <dgm:prSet/>
      <dgm:spPr/>
      <dgm:t>
        <a:bodyPr/>
        <a:lstStyle/>
        <a:p>
          <a:endParaRPr lang="en-US"/>
        </a:p>
      </dgm:t>
    </dgm:pt>
    <dgm:pt modelId="{02698ACD-31C6-4553-9B87-A8552722E208}">
      <dgm:prSet phldrT="[Text]"/>
      <dgm:spPr/>
      <dgm:t>
        <a:bodyPr/>
        <a:lstStyle/>
        <a:p>
          <a:r>
            <a:rPr lang="en-US" dirty="0" smtClean="0"/>
            <a:t>Did it improve results?</a:t>
          </a:r>
          <a:endParaRPr lang="en-US" dirty="0"/>
        </a:p>
      </dgm:t>
    </dgm:pt>
    <dgm:pt modelId="{A09CD0AE-169E-4EA7-830A-9CE0F1646C0B}" type="parTrans" cxnId="{FCC2D37F-8CA2-4637-813E-3C70BB39D3DD}">
      <dgm:prSet/>
      <dgm:spPr/>
      <dgm:t>
        <a:bodyPr/>
        <a:lstStyle/>
        <a:p>
          <a:endParaRPr lang="en-US"/>
        </a:p>
      </dgm:t>
    </dgm:pt>
    <dgm:pt modelId="{00B64340-C200-4873-9EF7-090555FD5481}" type="sibTrans" cxnId="{FCC2D37F-8CA2-4637-813E-3C70BB39D3DD}">
      <dgm:prSet/>
      <dgm:spPr/>
      <dgm:t>
        <a:bodyPr/>
        <a:lstStyle/>
        <a:p>
          <a:endParaRPr lang="en-US"/>
        </a:p>
      </dgm:t>
    </dgm:pt>
    <dgm:pt modelId="{D0939CB5-91DA-40A9-8A14-7199D40164B6}" type="pres">
      <dgm:prSet presAssocID="{58366F74-A86D-4AA3-83A2-0C64CBDE8B65}" presName="linearFlow" presStyleCnt="0">
        <dgm:presLayoutVars>
          <dgm:dir/>
          <dgm:animLvl val="lvl"/>
          <dgm:resizeHandles val="exact"/>
        </dgm:presLayoutVars>
      </dgm:prSet>
      <dgm:spPr/>
      <dgm:t>
        <a:bodyPr/>
        <a:lstStyle/>
        <a:p>
          <a:endParaRPr lang="en-US"/>
        </a:p>
      </dgm:t>
    </dgm:pt>
    <dgm:pt modelId="{2942C7C7-C9A6-4E68-8348-00F57E6AFD47}" type="pres">
      <dgm:prSet presAssocID="{836AC53C-F1D7-4143-A19B-67541677A583}" presName="composite" presStyleCnt="0"/>
      <dgm:spPr/>
    </dgm:pt>
    <dgm:pt modelId="{ED36C843-2E7C-4881-9B14-92A3DDCFF4ED}" type="pres">
      <dgm:prSet presAssocID="{836AC53C-F1D7-4143-A19B-67541677A583}" presName="parentText" presStyleLbl="alignNode1" presStyleIdx="0" presStyleCnt="4">
        <dgm:presLayoutVars>
          <dgm:chMax val="1"/>
          <dgm:bulletEnabled val="1"/>
        </dgm:presLayoutVars>
      </dgm:prSet>
      <dgm:spPr/>
      <dgm:t>
        <a:bodyPr/>
        <a:lstStyle/>
        <a:p>
          <a:endParaRPr lang="en-US"/>
        </a:p>
      </dgm:t>
    </dgm:pt>
    <dgm:pt modelId="{2A457AEE-8001-4EF6-A9FB-23F32DE345FC}" type="pres">
      <dgm:prSet presAssocID="{836AC53C-F1D7-4143-A19B-67541677A583}" presName="descendantText" presStyleLbl="alignAcc1" presStyleIdx="0" presStyleCnt="4" custLinFactNeighborX="0" custLinFactNeighborY="-26002">
        <dgm:presLayoutVars>
          <dgm:bulletEnabled val="1"/>
        </dgm:presLayoutVars>
      </dgm:prSet>
      <dgm:spPr/>
      <dgm:t>
        <a:bodyPr/>
        <a:lstStyle/>
        <a:p>
          <a:endParaRPr lang="en-US"/>
        </a:p>
      </dgm:t>
    </dgm:pt>
    <dgm:pt modelId="{B9676C10-6F1F-4E4E-AD3D-08839E6FA09B}" type="pres">
      <dgm:prSet presAssocID="{2DCAEC44-A742-4B80-8ED6-7024E1F99FBF}" presName="sp" presStyleCnt="0"/>
      <dgm:spPr/>
    </dgm:pt>
    <dgm:pt modelId="{EE78231B-1330-4B1C-B8C5-4A3D4DF6B02A}" type="pres">
      <dgm:prSet presAssocID="{91A39CD2-02FC-401E-8172-9CCDCEB6761B}" presName="composite" presStyleCnt="0"/>
      <dgm:spPr/>
    </dgm:pt>
    <dgm:pt modelId="{1316E935-ACEB-4995-A9EF-77E4C54C7687}" type="pres">
      <dgm:prSet presAssocID="{91A39CD2-02FC-401E-8172-9CCDCEB6761B}" presName="parentText" presStyleLbl="alignNode1" presStyleIdx="1" presStyleCnt="4">
        <dgm:presLayoutVars>
          <dgm:chMax val="1"/>
          <dgm:bulletEnabled val="1"/>
        </dgm:presLayoutVars>
      </dgm:prSet>
      <dgm:spPr/>
      <dgm:t>
        <a:bodyPr/>
        <a:lstStyle/>
        <a:p>
          <a:endParaRPr lang="en-US"/>
        </a:p>
      </dgm:t>
    </dgm:pt>
    <dgm:pt modelId="{9EE60EFD-8AC9-4FFC-9707-A4A2A7B0B4AF}" type="pres">
      <dgm:prSet presAssocID="{91A39CD2-02FC-401E-8172-9CCDCEB6761B}" presName="descendantText" presStyleLbl="alignAcc1" presStyleIdx="1" presStyleCnt="4">
        <dgm:presLayoutVars>
          <dgm:bulletEnabled val="1"/>
        </dgm:presLayoutVars>
      </dgm:prSet>
      <dgm:spPr/>
      <dgm:t>
        <a:bodyPr/>
        <a:lstStyle/>
        <a:p>
          <a:endParaRPr lang="en-US"/>
        </a:p>
      </dgm:t>
    </dgm:pt>
    <dgm:pt modelId="{83B65D01-42A9-4F08-B4FD-713127DD4100}" type="pres">
      <dgm:prSet presAssocID="{BAF48217-55CD-4A72-8308-FB54584C3AB2}" presName="sp" presStyleCnt="0"/>
      <dgm:spPr/>
    </dgm:pt>
    <dgm:pt modelId="{6282EB1C-ABAC-4D55-A838-FF54B1EC9008}" type="pres">
      <dgm:prSet presAssocID="{FB280349-ECCE-4CC3-9302-EE30F2616219}" presName="composite" presStyleCnt="0"/>
      <dgm:spPr/>
    </dgm:pt>
    <dgm:pt modelId="{C96D8902-4B4B-48EC-9C94-5E18D825FB5A}" type="pres">
      <dgm:prSet presAssocID="{FB280349-ECCE-4CC3-9302-EE30F2616219}" presName="parentText" presStyleLbl="alignNode1" presStyleIdx="2" presStyleCnt="4">
        <dgm:presLayoutVars>
          <dgm:chMax val="1"/>
          <dgm:bulletEnabled val="1"/>
        </dgm:presLayoutVars>
      </dgm:prSet>
      <dgm:spPr/>
      <dgm:t>
        <a:bodyPr/>
        <a:lstStyle/>
        <a:p>
          <a:endParaRPr lang="en-US"/>
        </a:p>
      </dgm:t>
    </dgm:pt>
    <dgm:pt modelId="{CB2B99E1-244F-4161-B703-B61D3BE98C0A}" type="pres">
      <dgm:prSet presAssocID="{FB280349-ECCE-4CC3-9302-EE30F2616219}" presName="descendantText" presStyleLbl="alignAcc1" presStyleIdx="2" presStyleCnt="4">
        <dgm:presLayoutVars>
          <dgm:bulletEnabled val="1"/>
        </dgm:presLayoutVars>
      </dgm:prSet>
      <dgm:spPr/>
      <dgm:t>
        <a:bodyPr/>
        <a:lstStyle/>
        <a:p>
          <a:endParaRPr lang="en-US"/>
        </a:p>
      </dgm:t>
    </dgm:pt>
    <dgm:pt modelId="{D6AA523F-4B2D-44F8-93FD-86DA76AF51FF}" type="pres">
      <dgm:prSet presAssocID="{C0B3C5DA-CC91-4881-A826-EF25B959FB4F}" presName="sp" presStyleCnt="0"/>
      <dgm:spPr/>
    </dgm:pt>
    <dgm:pt modelId="{A5906979-353C-4A83-99D2-4B4A3AA18008}" type="pres">
      <dgm:prSet presAssocID="{C3BBEF73-A695-4B1C-B072-992A6A6A0C1E}" presName="composite" presStyleCnt="0"/>
      <dgm:spPr/>
    </dgm:pt>
    <dgm:pt modelId="{D5DB6F74-681A-4E28-8B7A-A75136115526}" type="pres">
      <dgm:prSet presAssocID="{C3BBEF73-A695-4B1C-B072-992A6A6A0C1E}" presName="parentText" presStyleLbl="alignNode1" presStyleIdx="3" presStyleCnt="4">
        <dgm:presLayoutVars>
          <dgm:chMax val="1"/>
          <dgm:bulletEnabled val="1"/>
        </dgm:presLayoutVars>
      </dgm:prSet>
      <dgm:spPr/>
      <dgm:t>
        <a:bodyPr/>
        <a:lstStyle/>
        <a:p>
          <a:endParaRPr lang="en-US"/>
        </a:p>
      </dgm:t>
    </dgm:pt>
    <dgm:pt modelId="{3BC0664B-420D-4B40-9EBA-EC3DBD59E40F}" type="pres">
      <dgm:prSet presAssocID="{C3BBEF73-A695-4B1C-B072-992A6A6A0C1E}" presName="descendantText" presStyleLbl="alignAcc1" presStyleIdx="3" presStyleCnt="4">
        <dgm:presLayoutVars>
          <dgm:bulletEnabled val="1"/>
        </dgm:presLayoutVars>
      </dgm:prSet>
      <dgm:spPr/>
      <dgm:t>
        <a:bodyPr/>
        <a:lstStyle/>
        <a:p>
          <a:endParaRPr lang="en-US"/>
        </a:p>
      </dgm:t>
    </dgm:pt>
  </dgm:ptLst>
  <dgm:cxnLst>
    <dgm:cxn modelId="{10BDC956-3A5E-48C9-892C-ACD321308D51}" type="presOf" srcId="{A3A99C5B-D282-4C5D-B915-2C75F85F806C}" destId="{9EE60EFD-8AC9-4FFC-9707-A4A2A7B0B4AF}" srcOrd="0" destOrd="0" presId="urn:microsoft.com/office/officeart/2005/8/layout/chevron2"/>
    <dgm:cxn modelId="{2439ECA1-8976-4E5E-A8DE-78BAE94AEE55}" type="presOf" srcId="{D3A12CB1-71E3-4772-8F81-80411BCC96B0}" destId="{CB2B99E1-244F-4161-B703-B61D3BE98C0A}" srcOrd="0" destOrd="0" presId="urn:microsoft.com/office/officeart/2005/8/layout/chevron2"/>
    <dgm:cxn modelId="{7C7D6250-024B-4E6E-A99B-DD22E098CEE4}" srcId="{58366F74-A86D-4AA3-83A2-0C64CBDE8B65}" destId="{91A39CD2-02FC-401E-8172-9CCDCEB6761B}" srcOrd="1" destOrd="0" parTransId="{6D474A6C-D7C8-40AE-9BF9-02BF7F0A6759}" sibTransId="{BAF48217-55CD-4A72-8308-FB54584C3AB2}"/>
    <dgm:cxn modelId="{A3CD4FF3-5C84-48A6-B69C-08D6FD996935}" srcId="{58366F74-A86D-4AA3-83A2-0C64CBDE8B65}" destId="{FB280349-ECCE-4CC3-9302-EE30F2616219}" srcOrd="2" destOrd="0" parTransId="{C70F7690-07B1-492D-A420-7BE8A948DD89}" sibTransId="{C0B3C5DA-CC91-4881-A826-EF25B959FB4F}"/>
    <dgm:cxn modelId="{0513A017-3C3E-4607-9FE3-E6C9E2470FC1}" srcId="{58366F74-A86D-4AA3-83A2-0C64CBDE8B65}" destId="{836AC53C-F1D7-4143-A19B-67541677A583}" srcOrd="0" destOrd="0" parTransId="{A5DC8ACB-129F-49EC-816F-E60F78B38B1B}" sibTransId="{2DCAEC44-A742-4B80-8ED6-7024E1F99FBF}"/>
    <dgm:cxn modelId="{D01C06F7-BCD1-473C-A1BC-FDB46B425E7A}" srcId="{C3BBEF73-A695-4B1C-B072-992A6A6A0C1E}" destId="{9E539A91-0F53-4679-A48D-5ED1EA01C6C0}" srcOrd="0" destOrd="0" parTransId="{887C0415-CC79-464D-ACDF-8B3F32C7487A}" sibTransId="{374B8B05-C906-44FA-B5BC-566A446BB029}"/>
    <dgm:cxn modelId="{A63ABAFA-9DF5-41F9-843A-0771522D27CE}" srcId="{FB280349-ECCE-4CC3-9302-EE30F2616219}" destId="{D3A12CB1-71E3-4772-8F81-80411BCC96B0}" srcOrd="0" destOrd="0" parTransId="{FEC6BBFF-4DAD-4211-B7CB-E6A22C1B73A2}" sibTransId="{63942A9F-1557-4F28-807B-EE12E4043441}"/>
    <dgm:cxn modelId="{6DB3259E-8AD2-46CB-A222-C345F8073F0D}" srcId="{836AC53C-F1D7-4143-A19B-67541677A583}" destId="{D44B15EA-8FCF-48B9-A958-C0579BC47072}" srcOrd="0" destOrd="0" parTransId="{B59428BC-D8EA-4A56-BCEF-7548C100B58B}" sibTransId="{A1AB8471-E0F4-4432-8131-F3A2C633D4BC}"/>
    <dgm:cxn modelId="{833531EB-ACE7-437D-BE47-47DE908314DE}" type="presOf" srcId="{9E539A91-0F53-4679-A48D-5ED1EA01C6C0}" destId="{3BC0664B-420D-4B40-9EBA-EC3DBD59E40F}" srcOrd="0" destOrd="0" presId="urn:microsoft.com/office/officeart/2005/8/layout/chevron2"/>
    <dgm:cxn modelId="{B76DF844-D812-48F8-8F88-B688C4B41302}" type="presOf" srcId="{C6B3C303-5C26-4A1A-8913-7D4042D1F66F}" destId="{2A457AEE-8001-4EF6-A9FB-23F32DE345FC}" srcOrd="0" destOrd="1" presId="urn:microsoft.com/office/officeart/2005/8/layout/chevron2"/>
    <dgm:cxn modelId="{8A17920B-0DB1-4208-B8D7-11BDAFAF62BA}" type="presOf" srcId="{FB280349-ECCE-4CC3-9302-EE30F2616219}" destId="{C96D8902-4B4B-48EC-9C94-5E18D825FB5A}" srcOrd="0" destOrd="0" presId="urn:microsoft.com/office/officeart/2005/8/layout/chevron2"/>
    <dgm:cxn modelId="{FFAE8362-91BF-4D11-B528-804D0BCB66B8}" type="presOf" srcId="{4F5A5134-06D5-4F36-8A49-E9296C92ED1A}" destId="{CB2B99E1-244F-4161-B703-B61D3BE98C0A}" srcOrd="0" destOrd="1" presId="urn:microsoft.com/office/officeart/2005/8/layout/chevron2"/>
    <dgm:cxn modelId="{B92D65E3-9760-454C-A57D-3400BD8278CD}" type="presOf" srcId="{02698ACD-31C6-4553-9B87-A8552722E208}" destId="{3BC0664B-420D-4B40-9EBA-EC3DBD59E40F}" srcOrd="0" destOrd="1" presId="urn:microsoft.com/office/officeart/2005/8/layout/chevron2"/>
    <dgm:cxn modelId="{00B1B7A0-5A9C-470D-B36A-8D557A216530}" srcId="{836AC53C-F1D7-4143-A19B-67541677A583}" destId="{C6B3C303-5C26-4A1A-8913-7D4042D1F66F}" srcOrd="1" destOrd="0" parTransId="{FBAB85AD-B12B-44F8-8FAC-6E93E7A1C15F}" sibTransId="{4C270122-4330-44F7-9C4E-242468E24C63}"/>
    <dgm:cxn modelId="{FCC2D37F-8CA2-4637-813E-3C70BB39D3DD}" srcId="{C3BBEF73-A695-4B1C-B072-992A6A6A0C1E}" destId="{02698ACD-31C6-4553-9B87-A8552722E208}" srcOrd="1" destOrd="0" parTransId="{A09CD0AE-169E-4EA7-830A-9CE0F1646C0B}" sibTransId="{00B64340-C200-4873-9EF7-090555FD5481}"/>
    <dgm:cxn modelId="{BBDF54B7-5B9A-4B2A-B723-F08401AFB037}" type="presOf" srcId="{ABB09BF7-F824-4A88-8396-C12AF09B6BC7}" destId="{9EE60EFD-8AC9-4FFC-9707-A4A2A7B0B4AF}" srcOrd="0" destOrd="1" presId="urn:microsoft.com/office/officeart/2005/8/layout/chevron2"/>
    <dgm:cxn modelId="{FBC3C668-C477-4303-ABDF-C738A482EE7A}" type="presOf" srcId="{C3BBEF73-A695-4B1C-B072-992A6A6A0C1E}" destId="{D5DB6F74-681A-4E28-8B7A-A75136115526}" srcOrd="0" destOrd="0" presId="urn:microsoft.com/office/officeart/2005/8/layout/chevron2"/>
    <dgm:cxn modelId="{7F04812F-20D6-4FCC-8804-089C25C200D5}" srcId="{58366F74-A86D-4AA3-83A2-0C64CBDE8B65}" destId="{C3BBEF73-A695-4B1C-B072-992A6A6A0C1E}" srcOrd="3" destOrd="0" parTransId="{081DE5FA-37B8-4E54-BF9B-748DBE255389}" sibTransId="{C1C5EB43-D7A0-428D-A7E6-243BDF4D0E82}"/>
    <dgm:cxn modelId="{EDD1E8C6-5ACD-4177-81EA-B43766AA262D}" type="presOf" srcId="{58366F74-A86D-4AA3-83A2-0C64CBDE8B65}" destId="{D0939CB5-91DA-40A9-8A14-7199D40164B6}" srcOrd="0" destOrd="0" presId="urn:microsoft.com/office/officeart/2005/8/layout/chevron2"/>
    <dgm:cxn modelId="{09F27E85-377E-4B77-AF72-0C52BD27F6A0}" srcId="{FB280349-ECCE-4CC3-9302-EE30F2616219}" destId="{4F5A5134-06D5-4F36-8A49-E9296C92ED1A}" srcOrd="1" destOrd="0" parTransId="{B7245D2E-652B-413E-A55A-BD3A625A7541}" sibTransId="{9CD839AE-AE6E-42CE-BE77-7AB4E7E68464}"/>
    <dgm:cxn modelId="{978F6C8B-1AC4-4760-886E-8F17FFB6557A}" type="presOf" srcId="{91A39CD2-02FC-401E-8172-9CCDCEB6761B}" destId="{1316E935-ACEB-4995-A9EF-77E4C54C7687}" srcOrd="0" destOrd="0" presId="urn:microsoft.com/office/officeart/2005/8/layout/chevron2"/>
    <dgm:cxn modelId="{2A3461FA-2609-400F-9E7E-3046F4828425}" srcId="{91A39CD2-02FC-401E-8172-9CCDCEB6761B}" destId="{ABB09BF7-F824-4A88-8396-C12AF09B6BC7}" srcOrd="1" destOrd="0" parTransId="{BBA1A32A-9E74-4AB8-AB1B-B9C39E3F0C16}" sibTransId="{C1C60AEE-5937-46C3-B272-A4BD210D2F17}"/>
    <dgm:cxn modelId="{0D04660F-0009-45FB-99F1-34F68E451293}" srcId="{91A39CD2-02FC-401E-8172-9CCDCEB6761B}" destId="{A3A99C5B-D282-4C5D-B915-2C75F85F806C}" srcOrd="0" destOrd="0" parTransId="{F1A214F7-0067-4AA9-AE87-62E4501A7D7D}" sibTransId="{DF3DCE8B-3A2A-41F1-908D-8DD8030739D5}"/>
    <dgm:cxn modelId="{187DDEB5-9369-40B2-B791-8B5FF1F9D47C}" type="presOf" srcId="{D44B15EA-8FCF-48B9-A958-C0579BC47072}" destId="{2A457AEE-8001-4EF6-A9FB-23F32DE345FC}" srcOrd="0" destOrd="0" presId="urn:microsoft.com/office/officeart/2005/8/layout/chevron2"/>
    <dgm:cxn modelId="{00F32486-D059-48C0-9CCD-0CDBE55760FB}" type="presOf" srcId="{836AC53C-F1D7-4143-A19B-67541677A583}" destId="{ED36C843-2E7C-4881-9B14-92A3DDCFF4ED}" srcOrd="0" destOrd="0" presId="urn:microsoft.com/office/officeart/2005/8/layout/chevron2"/>
    <dgm:cxn modelId="{E334AB51-76BF-4C26-98E0-9866CA064484}" type="presParOf" srcId="{D0939CB5-91DA-40A9-8A14-7199D40164B6}" destId="{2942C7C7-C9A6-4E68-8348-00F57E6AFD47}" srcOrd="0" destOrd="0" presId="urn:microsoft.com/office/officeart/2005/8/layout/chevron2"/>
    <dgm:cxn modelId="{4EF26093-0D29-4FAC-B020-B8CD21230BFC}" type="presParOf" srcId="{2942C7C7-C9A6-4E68-8348-00F57E6AFD47}" destId="{ED36C843-2E7C-4881-9B14-92A3DDCFF4ED}" srcOrd="0" destOrd="0" presId="urn:microsoft.com/office/officeart/2005/8/layout/chevron2"/>
    <dgm:cxn modelId="{BBFB9D96-656F-4B4C-9F42-D26DC95CA2CB}" type="presParOf" srcId="{2942C7C7-C9A6-4E68-8348-00F57E6AFD47}" destId="{2A457AEE-8001-4EF6-A9FB-23F32DE345FC}" srcOrd="1" destOrd="0" presId="urn:microsoft.com/office/officeart/2005/8/layout/chevron2"/>
    <dgm:cxn modelId="{23D9FA22-0E8F-4474-9DA3-A460FE10A884}" type="presParOf" srcId="{D0939CB5-91DA-40A9-8A14-7199D40164B6}" destId="{B9676C10-6F1F-4E4E-AD3D-08839E6FA09B}" srcOrd="1" destOrd="0" presId="urn:microsoft.com/office/officeart/2005/8/layout/chevron2"/>
    <dgm:cxn modelId="{92A007E6-18F2-47B3-9DC5-5708C023D186}" type="presParOf" srcId="{D0939CB5-91DA-40A9-8A14-7199D40164B6}" destId="{EE78231B-1330-4B1C-B8C5-4A3D4DF6B02A}" srcOrd="2" destOrd="0" presId="urn:microsoft.com/office/officeart/2005/8/layout/chevron2"/>
    <dgm:cxn modelId="{BAD2F647-4891-47EC-BA9D-DE8D57125C7E}" type="presParOf" srcId="{EE78231B-1330-4B1C-B8C5-4A3D4DF6B02A}" destId="{1316E935-ACEB-4995-A9EF-77E4C54C7687}" srcOrd="0" destOrd="0" presId="urn:microsoft.com/office/officeart/2005/8/layout/chevron2"/>
    <dgm:cxn modelId="{2CFF528B-232A-4374-88A5-9B2C514EF9E7}" type="presParOf" srcId="{EE78231B-1330-4B1C-B8C5-4A3D4DF6B02A}" destId="{9EE60EFD-8AC9-4FFC-9707-A4A2A7B0B4AF}" srcOrd="1" destOrd="0" presId="urn:microsoft.com/office/officeart/2005/8/layout/chevron2"/>
    <dgm:cxn modelId="{3315178C-2BE0-4428-BFAB-C59B150492BD}" type="presParOf" srcId="{D0939CB5-91DA-40A9-8A14-7199D40164B6}" destId="{83B65D01-42A9-4F08-B4FD-713127DD4100}" srcOrd="3" destOrd="0" presId="urn:microsoft.com/office/officeart/2005/8/layout/chevron2"/>
    <dgm:cxn modelId="{54C8749D-ADFB-432D-860F-D07590EB1D0E}" type="presParOf" srcId="{D0939CB5-91DA-40A9-8A14-7199D40164B6}" destId="{6282EB1C-ABAC-4D55-A838-FF54B1EC9008}" srcOrd="4" destOrd="0" presId="urn:microsoft.com/office/officeart/2005/8/layout/chevron2"/>
    <dgm:cxn modelId="{AF1DBBD5-0AEA-4C38-BC19-DBC1BDABFED1}" type="presParOf" srcId="{6282EB1C-ABAC-4D55-A838-FF54B1EC9008}" destId="{C96D8902-4B4B-48EC-9C94-5E18D825FB5A}" srcOrd="0" destOrd="0" presId="urn:microsoft.com/office/officeart/2005/8/layout/chevron2"/>
    <dgm:cxn modelId="{6FE3D60A-32BA-48D1-8466-1EB63DAD4CEF}" type="presParOf" srcId="{6282EB1C-ABAC-4D55-A838-FF54B1EC9008}" destId="{CB2B99E1-244F-4161-B703-B61D3BE98C0A}" srcOrd="1" destOrd="0" presId="urn:microsoft.com/office/officeart/2005/8/layout/chevron2"/>
    <dgm:cxn modelId="{BEC0D7BE-54B5-4F19-8116-3136116FA7CF}" type="presParOf" srcId="{D0939CB5-91DA-40A9-8A14-7199D40164B6}" destId="{D6AA523F-4B2D-44F8-93FD-86DA76AF51FF}" srcOrd="5" destOrd="0" presId="urn:microsoft.com/office/officeart/2005/8/layout/chevron2"/>
    <dgm:cxn modelId="{8CA08549-D02E-4343-A48D-57F57D283DD2}" type="presParOf" srcId="{D0939CB5-91DA-40A9-8A14-7199D40164B6}" destId="{A5906979-353C-4A83-99D2-4B4A3AA18008}" srcOrd="6" destOrd="0" presId="urn:microsoft.com/office/officeart/2005/8/layout/chevron2"/>
    <dgm:cxn modelId="{98F6BDA1-E332-41D4-8521-C17D6E22E34A}" type="presParOf" srcId="{A5906979-353C-4A83-99D2-4B4A3AA18008}" destId="{D5DB6F74-681A-4E28-8B7A-A75136115526}" srcOrd="0" destOrd="0" presId="urn:microsoft.com/office/officeart/2005/8/layout/chevron2"/>
    <dgm:cxn modelId="{2856D1BC-FC9D-4CA2-8452-6EE947F2F9BC}" type="presParOf" srcId="{A5906979-353C-4A83-99D2-4B4A3AA18008}" destId="{3BC0664B-420D-4B40-9EBA-EC3DBD59E40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ED426A-7365-4B9A-9FD6-8B2FD3A4A75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10094CD3-13DB-4CAE-984D-80259A0498BA}">
      <dgm:prSet phldrT="[Text]"/>
      <dgm:spPr/>
      <dgm:t>
        <a:bodyPr/>
        <a:lstStyle/>
        <a:p>
          <a:r>
            <a:rPr lang="en-US" dirty="0" smtClean="0"/>
            <a:t>Inputs</a:t>
          </a:r>
          <a:endParaRPr lang="en-US" dirty="0"/>
        </a:p>
      </dgm:t>
    </dgm:pt>
    <dgm:pt modelId="{1D4DFA9E-87CA-4215-8E83-59D6593408C6}" type="parTrans" cxnId="{F63C037B-71D6-4417-9382-ACDDB6BAEFA4}">
      <dgm:prSet/>
      <dgm:spPr/>
      <dgm:t>
        <a:bodyPr/>
        <a:lstStyle/>
        <a:p>
          <a:endParaRPr lang="en-US"/>
        </a:p>
      </dgm:t>
    </dgm:pt>
    <dgm:pt modelId="{0E65AD8D-1D8D-419E-87AA-7AA1E384FECC}" type="sibTrans" cxnId="{F63C037B-71D6-4417-9382-ACDDB6BAEFA4}">
      <dgm:prSet/>
      <dgm:spPr/>
      <dgm:t>
        <a:bodyPr/>
        <a:lstStyle/>
        <a:p>
          <a:endParaRPr lang="en-US"/>
        </a:p>
      </dgm:t>
    </dgm:pt>
    <dgm:pt modelId="{D04DF874-9DE6-4277-A4F3-5A4C2D59D5C4}">
      <dgm:prSet phldrT="[Text]" custT="1"/>
      <dgm:spPr/>
      <dgm:t>
        <a:bodyPr/>
        <a:lstStyle/>
        <a:p>
          <a:r>
            <a:rPr lang="en-US" sz="1600" dirty="0" smtClean="0"/>
            <a:t>Curriculum</a:t>
          </a:r>
          <a:endParaRPr lang="en-US" sz="1600" dirty="0"/>
        </a:p>
      </dgm:t>
    </dgm:pt>
    <dgm:pt modelId="{7E3A9C12-A714-481E-874A-D17793D94668}" type="parTrans" cxnId="{0301586B-CADB-4372-9E4C-0C97CE169DA8}">
      <dgm:prSet/>
      <dgm:spPr/>
      <dgm:t>
        <a:bodyPr/>
        <a:lstStyle/>
        <a:p>
          <a:endParaRPr lang="en-US"/>
        </a:p>
      </dgm:t>
    </dgm:pt>
    <dgm:pt modelId="{E146893D-DD49-4D9F-BC9B-EF1DE6AD7451}" type="sibTrans" cxnId="{0301586B-CADB-4372-9E4C-0C97CE169DA8}">
      <dgm:prSet/>
      <dgm:spPr/>
      <dgm:t>
        <a:bodyPr/>
        <a:lstStyle/>
        <a:p>
          <a:endParaRPr lang="en-US"/>
        </a:p>
      </dgm:t>
    </dgm:pt>
    <dgm:pt modelId="{E5F9B261-6362-438A-BD82-9CB1CDB12BA5}">
      <dgm:prSet phldrT="[Text]"/>
      <dgm:spPr/>
      <dgm:t>
        <a:bodyPr/>
        <a:lstStyle/>
        <a:p>
          <a:r>
            <a:rPr lang="en-US" dirty="0" smtClean="0"/>
            <a:t>Output</a:t>
          </a:r>
          <a:endParaRPr lang="en-US" dirty="0"/>
        </a:p>
      </dgm:t>
    </dgm:pt>
    <dgm:pt modelId="{DE2BF1A9-E98B-4108-A640-A8EADB29E8BF}" type="parTrans" cxnId="{16EF7CB2-9CD5-4DC7-BC5A-AABC5923DC7B}">
      <dgm:prSet/>
      <dgm:spPr/>
      <dgm:t>
        <a:bodyPr/>
        <a:lstStyle/>
        <a:p>
          <a:endParaRPr lang="en-US"/>
        </a:p>
      </dgm:t>
    </dgm:pt>
    <dgm:pt modelId="{EE71C8AE-BE39-4027-A6E4-9683BC9421BD}" type="sibTrans" cxnId="{16EF7CB2-9CD5-4DC7-BC5A-AABC5923DC7B}">
      <dgm:prSet/>
      <dgm:spPr/>
      <dgm:t>
        <a:bodyPr/>
        <a:lstStyle/>
        <a:p>
          <a:endParaRPr lang="en-US"/>
        </a:p>
      </dgm:t>
    </dgm:pt>
    <dgm:pt modelId="{BC48642A-0C06-492D-8AD3-54F9B02D33DA}">
      <dgm:prSet phldrT="[Text]" custT="1"/>
      <dgm:spPr/>
      <dgm:t>
        <a:bodyPr/>
        <a:lstStyle/>
        <a:p>
          <a:endParaRPr lang="en-US" sz="1600" dirty="0"/>
        </a:p>
      </dgm:t>
    </dgm:pt>
    <dgm:pt modelId="{D93B5BEE-A34E-40B3-9825-1680C81241B7}" type="parTrans" cxnId="{2973EA73-46AE-4818-9D7F-B58FB7F82483}">
      <dgm:prSet/>
      <dgm:spPr/>
      <dgm:t>
        <a:bodyPr/>
        <a:lstStyle/>
        <a:p>
          <a:endParaRPr lang="en-US"/>
        </a:p>
      </dgm:t>
    </dgm:pt>
    <dgm:pt modelId="{B2D238DF-D784-4254-B3F9-708B265FE661}" type="sibTrans" cxnId="{2973EA73-46AE-4818-9D7F-B58FB7F82483}">
      <dgm:prSet/>
      <dgm:spPr/>
      <dgm:t>
        <a:bodyPr/>
        <a:lstStyle/>
        <a:p>
          <a:endParaRPr lang="en-US"/>
        </a:p>
      </dgm:t>
    </dgm:pt>
    <dgm:pt modelId="{D173BACF-C0C5-49CB-A6E7-8370A032D58E}">
      <dgm:prSet phldrT="[Text]"/>
      <dgm:spPr/>
      <dgm:t>
        <a:bodyPr/>
        <a:lstStyle/>
        <a:p>
          <a:r>
            <a:rPr lang="en-US" dirty="0" smtClean="0"/>
            <a:t>Outcome</a:t>
          </a:r>
          <a:endParaRPr lang="en-US" dirty="0"/>
        </a:p>
      </dgm:t>
    </dgm:pt>
    <dgm:pt modelId="{E1F42F38-AFE5-4C62-9C8D-102D3317D220}" type="parTrans" cxnId="{027C5F8B-467A-461E-8D7C-6E5F2F05FF1F}">
      <dgm:prSet/>
      <dgm:spPr/>
      <dgm:t>
        <a:bodyPr/>
        <a:lstStyle/>
        <a:p>
          <a:endParaRPr lang="en-US"/>
        </a:p>
      </dgm:t>
    </dgm:pt>
    <dgm:pt modelId="{AD1C6960-0F53-44B0-818A-8D0B378EA8CB}" type="sibTrans" cxnId="{027C5F8B-467A-461E-8D7C-6E5F2F05FF1F}">
      <dgm:prSet/>
      <dgm:spPr/>
      <dgm:t>
        <a:bodyPr/>
        <a:lstStyle/>
        <a:p>
          <a:endParaRPr lang="en-US"/>
        </a:p>
      </dgm:t>
    </dgm:pt>
    <dgm:pt modelId="{AD56293B-FFAF-43A9-88FE-A5D8252261D7}">
      <dgm:prSet phldrT="[Text]" custT="1"/>
      <dgm:spPr/>
      <dgm:t>
        <a:bodyPr/>
        <a:lstStyle/>
        <a:p>
          <a:r>
            <a:rPr lang="en-US" sz="1600" dirty="0" smtClean="0"/>
            <a:t>Participants use this knowledge after leaving the training</a:t>
          </a:r>
          <a:endParaRPr lang="en-US" sz="1600" dirty="0"/>
        </a:p>
      </dgm:t>
    </dgm:pt>
    <dgm:pt modelId="{A6D2EAFA-25AA-43A2-B3FD-6224F5CBE296}" type="parTrans" cxnId="{A8399300-9CF9-4240-BBFB-01A1B21B48B0}">
      <dgm:prSet/>
      <dgm:spPr/>
      <dgm:t>
        <a:bodyPr/>
        <a:lstStyle/>
        <a:p>
          <a:endParaRPr lang="en-US"/>
        </a:p>
      </dgm:t>
    </dgm:pt>
    <dgm:pt modelId="{4C9A8AD3-44A7-4ADD-817C-E18D9EF34DC9}" type="sibTrans" cxnId="{A8399300-9CF9-4240-BBFB-01A1B21B48B0}">
      <dgm:prSet/>
      <dgm:spPr/>
      <dgm:t>
        <a:bodyPr/>
        <a:lstStyle/>
        <a:p>
          <a:endParaRPr lang="en-US"/>
        </a:p>
      </dgm:t>
    </dgm:pt>
    <dgm:pt modelId="{57400573-8509-4BA6-A37A-7B355D0A9213}">
      <dgm:prSet phldrT="[Text]" custT="1"/>
      <dgm:spPr/>
      <dgm:t>
        <a:bodyPr/>
        <a:lstStyle/>
        <a:p>
          <a:r>
            <a:rPr lang="en-US" sz="1600" dirty="0" smtClean="0"/>
            <a:t>Facilitators</a:t>
          </a:r>
          <a:endParaRPr lang="en-US" sz="1600" dirty="0"/>
        </a:p>
      </dgm:t>
    </dgm:pt>
    <dgm:pt modelId="{FE0210D6-80DD-4845-AFAC-B7D7379209F2}" type="parTrans" cxnId="{4858C028-BD84-4769-AAE2-B8A5757D4923}">
      <dgm:prSet/>
      <dgm:spPr/>
      <dgm:t>
        <a:bodyPr/>
        <a:lstStyle/>
        <a:p>
          <a:endParaRPr lang="en-US"/>
        </a:p>
      </dgm:t>
    </dgm:pt>
    <dgm:pt modelId="{37B4273D-E2BE-4585-B09D-81272EBB1C70}" type="sibTrans" cxnId="{4858C028-BD84-4769-AAE2-B8A5757D4923}">
      <dgm:prSet/>
      <dgm:spPr/>
      <dgm:t>
        <a:bodyPr/>
        <a:lstStyle/>
        <a:p>
          <a:endParaRPr lang="en-US"/>
        </a:p>
      </dgm:t>
    </dgm:pt>
    <dgm:pt modelId="{F53D7CD1-CF04-4E87-932D-691F2D7E61EE}">
      <dgm:prSet phldrT="[Text]" custT="1"/>
      <dgm:spPr/>
      <dgm:t>
        <a:bodyPr/>
        <a:lstStyle/>
        <a:p>
          <a:r>
            <a:rPr lang="en-US" sz="1600" dirty="0" smtClean="0"/>
            <a:t>Budget</a:t>
          </a:r>
          <a:endParaRPr lang="en-US" sz="1600" dirty="0"/>
        </a:p>
      </dgm:t>
    </dgm:pt>
    <dgm:pt modelId="{E1202E80-14EF-4E89-8DCD-5119F254DDF0}" type="parTrans" cxnId="{8E6D6059-C820-4A12-9D0D-D942A5E3829C}">
      <dgm:prSet/>
      <dgm:spPr/>
      <dgm:t>
        <a:bodyPr/>
        <a:lstStyle/>
        <a:p>
          <a:endParaRPr lang="en-US"/>
        </a:p>
      </dgm:t>
    </dgm:pt>
    <dgm:pt modelId="{441CEEAA-568F-4CE6-88E5-7312B2126F3C}" type="sibTrans" cxnId="{8E6D6059-C820-4A12-9D0D-D942A5E3829C}">
      <dgm:prSet/>
      <dgm:spPr/>
      <dgm:t>
        <a:bodyPr/>
        <a:lstStyle/>
        <a:p>
          <a:endParaRPr lang="en-US"/>
        </a:p>
      </dgm:t>
    </dgm:pt>
    <dgm:pt modelId="{5ADEB43B-E434-48C4-92E0-E2B2270CDE07}">
      <dgm:prSet phldrT="[Text]" custT="1"/>
      <dgm:spPr/>
      <dgm:t>
        <a:bodyPr/>
        <a:lstStyle/>
        <a:p>
          <a:r>
            <a:rPr lang="en-US" sz="1600" dirty="0" smtClean="0"/>
            <a:t>Participants have new skills or knowledge</a:t>
          </a:r>
          <a:endParaRPr lang="en-US" sz="1600" dirty="0"/>
        </a:p>
      </dgm:t>
    </dgm:pt>
    <dgm:pt modelId="{2EBE279E-AB8B-43E7-AB7F-54AAAC2A5187}" type="parTrans" cxnId="{17364BC0-AE9A-4680-9FEB-8E552659EE2E}">
      <dgm:prSet/>
      <dgm:spPr/>
      <dgm:t>
        <a:bodyPr/>
        <a:lstStyle/>
        <a:p>
          <a:endParaRPr lang="en-US"/>
        </a:p>
      </dgm:t>
    </dgm:pt>
    <dgm:pt modelId="{89A13B30-D206-4E8E-8DFF-5D144B5EB1B6}" type="sibTrans" cxnId="{17364BC0-AE9A-4680-9FEB-8E552659EE2E}">
      <dgm:prSet/>
      <dgm:spPr/>
      <dgm:t>
        <a:bodyPr/>
        <a:lstStyle/>
        <a:p>
          <a:endParaRPr lang="en-US"/>
        </a:p>
      </dgm:t>
    </dgm:pt>
    <dgm:pt modelId="{8EA8BB69-DDC1-4A1F-8B86-01B0420895C7}">
      <dgm:prSet phldrT="[Text]"/>
      <dgm:spPr/>
      <dgm:t>
        <a:bodyPr/>
        <a:lstStyle/>
        <a:p>
          <a:r>
            <a:rPr lang="en-US" dirty="0" smtClean="0"/>
            <a:t>Impact</a:t>
          </a:r>
          <a:endParaRPr lang="en-US" dirty="0"/>
        </a:p>
      </dgm:t>
    </dgm:pt>
    <dgm:pt modelId="{15FFC152-0EA8-4216-87EC-ABED30E6F412}" type="parTrans" cxnId="{F2E58B82-D8A7-497C-831C-8013709AA3CF}">
      <dgm:prSet/>
      <dgm:spPr/>
      <dgm:t>
        <a:bodyPr/>
        <a:lstStyle/>
        <a:p>
          <a:endParaRPr lang="en-US"/>
        </a:p>
      </dgm:t>
    </dgm:pt>
    <dgm:pt modelId="{DA62742D-318E-4474-B597-310023A77461}" type="sibTrans" cxnId="{F2E58B82-D8A7-497C-831C-8013709AA3CF}">
      <dgm:prSet/>
      <dgm:spPr/>
      <dgm:t>
        <a:bodyPr/>
        <a:lstStyle/>
        <a:p>
          <a:endParaRPr lang="en-US"/>
        </a:p>
      </dgm:t>
    </dgm:pt>
    <dgm:pt modelId="{585C704B-DE55-43FE-870D-960559812899}">
      <dgm:prSet phldrT="[Text]" custT="1"/>
      <dgm:spPr/>
      <dgm:t>
        <a:bodyPr/>
        <a:lstStyle/>
        <a:p>
          <a:r>
            <a:rPr lang="en-US" sz="1400" dirty="0" smtClean="0"/>
            <a:t>The world has become a better place i.e. you’ve achieved your ‘so what’ </a:t>
          </a:r>
          <a:endParaRPr lang="en-US" sz="1400" dirty="0"/>
        </a:p>
      </dgm:t>
    </dgm:pt>
    <dgm:pt modelId="{918239F6-8926-429C-91FC-BE1114DF824B}" type="parTrans" cxnId="{80FDB9BF-8F5A-4071-8953-1BA26940F303}">
      <dgm:prSet/>
      <dgm:spPr/>
      <dgm:t>
        <a:bodyPr/>
        <a:lstStyle/>
        <a:p>
          <a:endParaRPr lang="en-US"/>
        </a:p>
      </dgm:t>
    </dgm:pt>
    <dgm:pt modelId="{CD51E478-9C0B-438B-BD27-48269432FA97}" type="sibTrans" cxnId="{80FDB9BF-8F5A-4071-8953-1BA26940F303}">
      <dgm:prSet/>
      <dgm:spPr/>
      <dgm:t>
        <a:bodyPr/>
        <a:lstStyle/>
        <a:p>
          <a:endParaRPr lang="en-US"/>
        </a:p>
      </dgm:t>
    </dgm:pt>
    <dgm:pt modelId="{F1B60460-128E-4D46-ADCC-E7CB932AC9EB}" type="pres">
      <dgm:prSet presAssocID="{43ED426A-7365-4B9A-9FD6-8B2FD3A4A753}" presName="rootnode" presStyleCnt="0">
        <dgm:presLayoutVars>
          <dgm:chMax/>
          <dgm:chPref/>
          <dgm:dir/>
          <dgm:animLvl val="lvl"/>
        </dgm:presLayoutVars>
      </dgm:prSet>
      <dgm:spPr/>
      <dgm:t>
        <a:bodyPr/>
        <a:lstStyle/>
        <a:p>
          <a:endParaRPr lang="en-US"/>
        </a:p>
      </dgm:t>
    </dgm:pt>
    <dgm:pt modelId="{69BED47A-259D-4E16-8A6C-9847B875E40E}" type="pres">
      <dgm:prSet presAssocID="{10094CD3-13DB-4CAE-984D-80259A0498BA}" presName="composite" presStyleCnt="0"/>
      <dgm:spPr/>
    </dgm:pt>
    <dgm:pt modelId="{05709190-3329-4EB2-BB4A-08137124DE85}" type="pres">
      <dgm:prSet presAssocID="{10094CD3-13DB-4CAE-984D-80259A0498BA}" presName="bentUpArrow1" presStyleLbl="alignImgPlace1" presStyleIdx="0" presStyleCnt="3"/>
      <dgm:spPr/>
    </dgm:pt>
    <dgm:pt modelId="{63651202-5A54-4CE1-B688-04DDBE6A1B78}" type="pres">
      <dgm:prSet presAssocID="{10094CD3-13DB-4CAE-984D-80259A0498BA}" presName="ParentText" presStyleLbl="node1" presStyleIdx="0" presStyleCnt="4">
        <dgm:presLayoutVars>
          <dgm:chMax val="1"/>
          <dgm:chPref val="1"/>
          <dgm:bulletEnabled val="1"/>
        </dgm:presLayoutVars>
      </dgm:prSet>
      <dgm:spPr/>
      <dgm:t>
        <a:bodyPr/>
        <a:lstStyle/>
        <a:p>
          <a:endParaRPr lang="en-US"/>
        </a:p>
      </dgm:t>
    </dgm:pt>
    <dgm:pt modelId="{B2B0C8AE-B44A-42AC-9882-66A8A808C090}" type="pres">
      <dgm:prSet presAssocID="{10094CD3-13DB-4CAE-984D-80259A0498BA}" presName="ChildText" presStyleLbl="revTx" presStyleIdx="0" presStyleCnt="4" custScaleX="260473" custLinFactNeighborX="91869" custLinFactNeighborY="-2534">
        <dgm:presLayoutVars>
          <dgm:chMax val="0"/>
          <dgm:chPref val="0"/>
          <dgm:bulletEnabled val="1"/>
        </dgm:presLayoutVars>
      </dgm:prSet>
      <dgm:spPr/>
      <dgm:t>
        <a:bodyPr/>
        <a:lstStyle/>
        <a:p>
          <a:endParaRPr lang="en-US"/>
        </a:p>
      </dgm:t>
    </dgm:pt>
    <dgm:pt modelId="{DB0751E4-0E70-47D2-9E1E-88421510B438}" type="pres">
      <dgm:prSet presAssocID="{0E65AD8D-1D8D-419E-87AA-7AA1E384FECC}" presName="sibTrans" presStyleCnt="0"/>
      <dgm:spPr/>
    </dgm:pt>
    <dgm:pt modelId="{A7624505-B81D-4707-A226-1261C0A75CF2}" type="pres">
      <dgm:prSet presAssocID="{E5F9B261-6362-438A-BD82-9CB1CDB12BA5}" presName="composite" presStyleCnt="0"/>
      <dgm:spPr/>
    </dgm:pt>
    <dgm:pt modelId="{39C1559F-CA3D-4D69-802E-5CD3AD7063D7}" type="pres">
      <dgm:prSet presAssocID="{E5F9B261-6362-438A-BD82-9CB1CDB12BA5}" presName="bentUpArrow1" presStyleLbl="alignImgPlace1" presStyleIdx="1" presStyleCnt="3"/>
      <dgm:spPr/>
    </dgm:pt>
    <dgm:pt modelId="{21B4578A-0D05-464A-8D26-44678631F3B8}" type="pres">
      <dgm:prSet presAssocID="{E5F9B261-6362-438A-BD82-9CB1CDB12BA5}" presName="ParentText" presStyleLbl="node1" presStyleIdx="1" presStyleCnt="4">
        <dgm:presLayoutVars>
          <dgm:chMax val="1"/>
          <dgm:chPref val="1"/>
          <dgm:bulletEnabled val="1"/>
        </dgm:presLayoutVars>
      </dgm:prSet>
      <dgm:spPr/>
      <dgm:t>
        <a:bodyPr/>
        <a:lstStyle/>
        <a:p>
          <a:endParaRPr lang="en-US"/>
        </a:p>
      </dgm:t>
    </dgm:pt>
    <dgm:pt modelId="{260F4E3A-2F45-431B-BB62-3D35CD30399D}" type="pres">
      <dgm:prSet presAssocID="{E5F9B261-6362-438A-BD82-9CB1CDB12BA5}" presName="ChildText" presStyleLbl="revTx" presStyleIdx="1" presStyleCnt="4" custScaleX="155777" custLinFactNeighborX="32638" custLinFactNeighborY="-21756">
        <dgm:presLayoutVars>
          <dgm:chMax val="0"/>
          <dgm:chPref val="0"/>
          <dgm:bulletEnabled val="1"/>
        </dgm:presLayoutVars>
      </dgm:prSet>
      <dgm:spPr/>
      <dgm:t>
        <a:bodyPr/>
        <a:lstStyle/>
        <a:p>
          <a:endParaRPr lang="en-US"/>
        </a:p>
      </dgm:t>
    </dgm:pt>
    <dgm:pt modelId="{EC9B88D8-AA88-421F-BC60-0B833B54B35A}" type="pres">
      <dgm:prSet presAssocID="{EE71C8AE-BE39-4027-A6E4-9683BC9421BD}" presName="sibTrans" presStyleCnt="0"/>
      <dgm:spPr/>
    </dgm:pt>
    <dgm:pt modelId="{4BBA7949-C961-450C-97E4-4289255E31E5}" type="pres">
      <dgm:prSet presAssocID="{D173BACF-C0C5-49CB-A6E7-8370A032D58E}" presName="composite" presStyleCnt="0"/>
      <dgm:spPr/>
    </dgm:pt>
    <dgm:pt modelId="{EDB1F79C-BCE5-48B1-83E5-FD6136FD9F14}" type="pres">
      <dgm:prSet presAssocID="{D173BACF-C0C5-49CB-A6E7-8370A032D58E}" presName="bentUpArrow1" presStyleLbl="alignImgPlace1" presStyleIdx="2" presStyleCnt="3"/>
      <dgm:spPr/>
    </dgm:pt>
    <dgm:pt modelId="{0804AAA2-D5B8-48BA-951F-99238290B502}" type="pres">
      <dgm:prSet presAssocID="{D173BACF-C0C5-49CB-A6E7-8370A032D58E}" presName="ParentText" presStyleLbl="node1" presStyleIdx="2" presStyleCnt="4">
        <dgm:presLayoutVars>
          <dgm:chMax val="1"/>
          <dgm:chPref val="1"/>
          <dgm:bulletEnabled val="1"/>
        </dgm:presLayoutVars>
      </dgm:prSet>
      <dgm:spPr/>
      <dgm:t>
        <a:bodyPr/>
        <a:lstStyle/>
        <a:p>
          <a:endParaRPr lang="en-US"/>
        </a:p>
      </dgm:t>
    </dgm:pt>
    <dgm:pt modelId="{150CCE4A-7B4E-4715-BBD5-48D50C0660C7}" type="pres">
      <dgm:prSet presAssocID="{D173BACF-C0C5-49CB-A6E7-8370A032D58E}" presName="ChildText" presStyleLbl="revTx" presStyleIdx="2" presStyleCnt="4" custScaleX="237237" custLinFactNeighborX="60440" custLinFactNeighborY="-1554">
        <dgm:presLayoutVars>
          <dgm:chMax val="0"/>
          <dgm:chPref val="0"/>
          <dgm:bulletEnabled val="1"/>
        </dgm:presLayoutVars>
      </dgm:prSet>
      <dgm:spPr/>
      <dgm:t>
        <a:bodyPr/>
        <a:lstStyle/>
        <a:p>
          <a:endParaRPr lang="en-US"/>
        </a:p>
      </dgm:t>
    </dgm:pt>
    <dgm:pt modelId="{50F463E2-5BA6-4B4D-B895-A75694AA850E}" type="pres">
      <dgm:prSet presAssocID="{AD1C6960-0F53-44B0-818A-8D0B378EA8CB}" presName="sibTrans" presStyleCnt="0"/>
      <dgm:spPr/>
    </dgm:pt>
    <dgm:pt modelId="{00BE81D4-20F3-4D97-AF62-B452E3D9BFA6}" type="pres">
      <dgm:prSet presAssocID="{8EA8BB69-DDC1-4A1F-8B86-01B0420895C7}" presName="composite" presStyleCnt="0"/>
      <dgm:spPr/>
    </dgm:pt>
    <dgm:pt modelId="{9BC5A086-7F1A-4429-ADD5-22E183F81F92}" type="pres">
      <dgm:prSet presAssocID="{8EA8BB69-DDC1-4A1F-8B86-01B0420895C7}" presName="ParentText" presStyleLbl="node1" presStyleIdx="3" presStyleCnt="4">
        <dgm:presLayoutVars>
          <dgm:chMax val="1"/>
          <dgm:chPref val="1"/>
          <dgm:bulletEnabled val="1"/>
        </dgm:presLayoutVars>
      </dgm:prSet>
      <dgm:spPr/>
      <dgm:t>
        <a:bodyPr/>
        <a:lstStyle/>
        <a:p>
          <a:endParaRPr lang="en-US"/>
        </a:p>
      </dgm:t>
    </dgm:pt>
    <dgm:pt modelId="{B92C7C81-54E8-41BC-AB9C-4232FCFECADC}" type="pres">
      <dgm:prSet presAssocID="{8EA8BB69-DDC1-4A1F-8B86-01B0420895C7}" presName="FinalChildText" presStyleLbl="revTx" presStyleIdx="3" presStyleCnt="4" custScaleX="224039" custLinFactNeighborX="66921" custLinFactNeighborY="-3108">
        <dgm:presLayoutVars>
          <dgm:chMax val="0"/>
          <dgm:chPref val="0"/>
          <dgm:bulletEnabled val="1"/>
        </dgm:presLayoutVars>
      </dgm:prSet>
      <dgm:spPr/>
      <dgm:t>
        <a:bodyPr/>
        <a:lstStyle/>
        <a:p>
          <a:endParaRPr lang="en-US"/>
        </a:p>
      </dgm:t>
    </dgm:pt>
  </dgm:ptLst>
  <dgm:cxnLst>
    <dgm:cxn modelId="{59F9FFE6-3D2C-4266-BEDE-897B4EEE1079}" type="presOf" srcId="{D173BACF-C0C5-49CB-A6E7-8370A032D58E}" destId="{0804AAA2-D5B8-48BA-951F-99238290B502}" srcOrd="0" destOrd="0" presId="urn:microsoft.com/office/officeart/2005/8/layout/StepDownProcess"/>
    <dgm:cxn modelId="{38E6BB7B-F195-4528-AB28-6871DB096FED}" type="presOf" srcId="{D04DF874-9DE6-4277-A4F3-5A4C2D59D5C4}" destId="{B2B0C8AE-B44A-42AC-9882-66A8A808C090}" srcOrd="0" destOrd="0" presId="urn:microsoft.com/office/officeart/2005/8/layout/StepDownProcess"/>
    <dgm:cxn modelId="{A8399300-9CF9-4240-BBFB-01A1B21B48B0}" srcId="{D173BACF-C0C5-49CB-A6E7-8370A032D58E}" destId="{AD56293B-FFAF-43A9-88FE-A5D8252261D7}" srcOrd="0" destOrd="0" parTransId="{A6D2EAFA-25AA-43A2-B3FD-6224F5CBE296}" sibTransId="{4C9A8AD3-44A7-4ADD-817C-E18D9EF34DC9}"/>
    <dgm:cxn modelId="{8E6D6059-C820-4A12-9D0D-D942A5E3829C}" srcId="{10094CD3-13DB-4CAE-984D-80259A0498BA}" destId="{F53D7CD1-CF04-4E87-932D-691F2D7E61EE}" srcOrd="2" destOrd="0" parTransId="{E1202E80-14EF-4E89-8DCD-5119F254DDF0}" sibTransId="{441CEEAA-568F-4CE6-88E5-7312B2126F3C}"/>
    <dgm:cxn modelId="{C96ED716-732D-49D7-B753-2D47C2DDB9F3}" type="presOf" srcId="{57400573-8509-4BA6-A37A-7B355D0A9213}" destId="{B2B0C8AE-B44A-42AC-9882-66A8A808C090}" srcOrd="0" destOrd="1" presId="urn:microsoft.com/office/officeart/2005/8/layout/StepDownProcess"/>
    <dgm:cxn modelId="{F5F0D190-8A7D-4906-916F-7B18D3F1DFE9}" type="presOf" srcId="{5ADEB43B-E434-48C4-92E0-E2B2270CDE07}" destId="{260F4E3A-2F45-431B-BB62-3D35CD30399D}" srcOrd="0" destOrd="1" presId="urn:microsoft.com/office/officeart/2005/8/layout/StepDownProcess"/>
    <dgm:cxn modelId="{16EF7CB2-9CD5-4DC7-BC5A-AABC5923DC7B}" srcId="{43ED426A-7365-4B9A-9FD6-8B2FD3A4A753}" destId="{E5F9B261-6362-438A-BD82-9CB1CDB12BA5}" srcOrd="1" destOrd="0" parTransId="{DE2BF1A9-E98B-4108-A640-A8EADB29E8BF}" sibTransId="{EE71C8AE-BE39-4027-A6E4-9683BC9421BD}"/>
    <dgm:cxn modelId="{F63C037B-71D6-4417-9382-ACDDB6BAEFA4}" srcId="{43ED426A-7365-4B9A-9FD6-8B2FD3A4A753}" destId="{10094CD3-13DB-4CAE-984D-80259A0498BA}" srcOrd="0" destOrd="0" parTransId="{1D4DFA9E-87CA-4215-8E83-59D6593408C6}" sibTransId="{0E65AD8D-1D8D-419E-87AA-7AA1E384FECC}"/>
    <dgm:cxn modelId="{80FDB9BF-8F5A-4071-8953-1BA26940F303}" srcId="{8EA8BB69-DDC1-4A1F-8B86-01B0420895C7}" destId="{585C704B-DE55-43FE-870D-960559812899}" srcOrd="0" destOrd="0" parTransId="{918239F6-8926-429C-91FC-BE1114DF824B}" sibTransId="{CD51E478-9C0B-438B-BD27-48269432FA97}"/>
    <dgm:cxn modelId="{E0F82FBB-F3BC-4B4C-8E53-B1A0E88FB400}" type="presOf" srcId="{AD56293B-FFAF-43A9-88FE-A5D8252261D7}" destId="{150CCE4A-7B4E-4715-BBD5-48D50C0660C7}" srcOrd="0" destOrd="0" presId="urn:microsoft.com/office/officeart/2005/8/layout/StepDownProcess"/>
    <dgm:cxn modelId="{0538BB81-9254-42AA-92DA-EE8A04749568}" type="presOf" srcId="{F53D7CD1-CF04-4E87-932D-691F2D7E61EE}" destId="{B2B0C8AE-B44A-42AC-9882-66A8A808C090}" srcOrd="0" destOrd="2" presId="urn:microsoft.com/office/officeart/2005/8/layout/StepDownProcess"/>
    <dgm:cxn modelId="{B8DEDF6E-6461-41CC-9A98-CDAEC1E42ED8}" type="presOf" srcId="{8EA8BB69-DDC1-4A1F-8B86-01B0420895C7}" destId="{9BC5A086-7F1A-4429-ADD5-22E183F81F92}" srcOrd="0" destOrd="0" presId="urn:microsoft.com/office/officeart/2005/8/layout/StepDownProcess"/>
    <dgm:cxn modelId="{90E3B51F-94B3-48C4-8121-3DA6FFB0D17E}" type="presOf" srcId="{585C704B-DE55-43FE-870D-960559812899}" destId="{B92C7C81-54E8-41BC-AB9C-4232FCFECADC}" srcOrd="0" destOrd="0" presId="urn:microsoft.com/office/officeart/2005/8/layout/StepDownProcess"/>
    <dgm:cxn modelId="{17364BC0-AE9A-4680-9FEB-8E552659EE2E}" srcId="{E5F9B261-6362-438A-BD82-9CB1CDB12BA5}" destId="{5ADEB43B-E434-48C4-92E0-E2B2270CDE07}" srcOrd="1" destOrd="0" parTransId="{2EBE279E-AB8B-43E7-AB7F-54AAAC2A5187}" sibTransId="{89A13B30-D206-4E8E-8DFF-5D144B5EB1B6}"/>
    <dgm:cxn modelId="{4858C028-BD84-4769-AAE2-B8A5757D4923}" srcId="{10094CD3-13DB-4CAE-984D-80259A0498BA}" destId="{57400573-8509-4BA6-A37A-7B355D0A9213}" srcOrd="1" destOrd="0" parTransId="{FE0210D6-80DD-4845-AFAC-B7D7379209F2}" sibTransId="{37B4273D-E2BE-4585-B09D-81272EBB1C70}"/>
    <dgm:cxn modelId="{0B787AE7-DDF6-44F2-8F40-4B6049CCDB54}" type="presOf" srcId="{E5F9B261-6362-438A-BD82-9CB1CDB12BA5}" destId="{21B4578A-0D05-464A-8D26-44678631F3B8}" srcOrd="0" destOrd="0" presId="urn:microsoft.com/office/officeart/2005/8/layout/StepDownProcess"/>
    <dgm:cxn modelId="{F2E58B82-D8A7-497C-831C-8013709AA3CF}" srcId="{43ED426A-7365-4B9A-9FD6-8B2FD3A4A753}" destId="{8EA8BB69-DDC1-4A1F-8B86-01B0420895C7}" srcOrd="3" destOrd="0" parTransId="{15FFC152-0EA8-4216-87EC-ABED30E6F412}" sibTransId="{DA62742D-318E-4474-B597-310023A77461}"/>
    <dgm:cxn modelId="{2973EA73-46AE-4818-9D7F-B58FB7F82483}" srcId="{E5F9B261-6362-438A-BD82-9CB1CDB12BA5}" destId="{BC48642A-0C06-492D-8AD3-54F9B02D33DA}" srcOrd="0" destOrd="0" parTransId="{D93B5BEE-A34E-40B3-9825-1680C81241B7}" sibTransId="{B2D238DF-D784-4254-B3F9-708B265FE661}"/>
    <dgm:cxn modelId="{71C39D59-D3A7-4D4A-9D00-E9C9915FB873}" type="presOf" srcId="{43ED426A-7365-4B9A-9FD6-8B2FD3A4A753}" destId="{F1B60460-128E-4D46-ADCC-E7CB932AC9EB}" srcOrd="0" destOrd="0" presId="urn:microsoft.com/office/officeart/2005/8/layout/StepDownProcess"/>
    <dgm:cxn modelId="{F0A3D35F-55ED-4138-8F8F-90668C2286B8}" type="presOf" srcId="{10094CD3-13DB-4CAE-984D-80259A0498BA}" destId="{63651202-5A54-4CE1-B688-04DDBE6A1B78}" srcOrd="0" destOrd="0" presId="urn:microsoft.com/office/officeart/2005/8/layout/StepDownProcess"/>
    <dgm:cxn modelId="{0301586B-CADB-4372-9E4C-0C97CE169DA8}" srcId="{10094CD3-13DB-4CAE-984D-80259A0498BA}" destId="{D04DF874-9DE6-4277-A4F3-5A4C2D59D5C4}" srcOrd="0" destOrd="0" parTransId="{7E3A9C12-A714-481E-874A-D17793D94668}" sibTransId="{E146893D-DD49-4D9F-BC9B-EF1DE6AD7451}"/>
    <dgm:cxn modelId="{78CF68A6-ABD8-4573-932B-7B7CC69E1178}" type="presOf" srcId="{BC48642A-0C06-492D-8AD3-54F9B02D33DA}" destId="{260F4E3A-2F45-431B-BB62-3D35CD30399D}" srcOrd="0" destOrd="0" presId="urn:microsoft.com/office/officeart/2005/8/layout/StepDownProcess"/>
    <dgm:cxn modelId="{027C5F8B-467A-461E-8D7C-6E5F2F05FF1F}" srcId="{43ED426A-7365-4B9A-9FD6-8B2FD3A4A753}" destId="{D173BACF-C0C5-49CB-A6E7-8370A032D58E}" srcOrd="2" destOrd="0" parTransId="{E1F42F38-AFE5-4C62-9C8D-102D3317D220}" sibTransId="{AD1C6960-0F53-44B0-818A-8D0B378EA8CB}"/>
    <dgm:cxn modelId="{B1F4512D-7E14-49CC-A499-7E7E723FB09A}" type="presParOf" srcId="{F1B60460-128E-4D46-ADCC-E7CB932AC9EB}" destId="{69BED47A-259D-4E16-8A6C-9847B875E40E}" srcOrd="0" destOrd="0" presId="urn:microsoft.com/office/officeart/2005/8/layout/StepDownProcess"/>
    <dgm:cxn modelId="{F1A990C8-734A-49CA-9B9A-A19E27072D9D}" type="presParOf" srcId="{69BED47A-259D-4E16-8A6C-9847B875E40E}" destId="{05709190-3329-4EB2-BB4A-08137124DE85}" srcOrd="0" destOrd="0" presId="urn:microsoft.com/office/officeart/2005/8/layout/StepDownProcess"/>
    <dgm:cxn modelId="{34318DF3-036B-43F5-A904-569974A22A10}" type="presParOf" srcId="{69BED47A-259D-4E16-8A6C-9847B875E40E}" destId="{63651202-5A54-4CE1-B688-04DDBE6A1B78}" srcOrd="1" destOrd="0" presId="urn:microsoft.com/office/officeart/2005/8/layout/StepDownProcess"/>
    <dgm:cxn modelId="{B91B8151-20D8-4176-A6AF-B692DE863939}" type="presParOf" srcId="{69BED47A-259D-4E16-8A6C-9847B875E40E}" destId="{B2B0C8AE-B44A-42AC-9882-66A8A808C090}" srcOrd="2" destOrd="0" presId="urn:microsoft.com/office/officeart/2005/8/layout/StepDownProcess"/>
    <dgm:cxn modelId="{9238F75C-1373-4F6B-BE33-E937767EC164}" type="presParOf" srcId="{F1B60460-128E-4D46-ADCC-E7CB932AC9EB}" destId="{DB0751E4-0E70-47D2-9E1E-88421510B438}" srcOrd="1" destOrd="0" presId="urn:microsoft.com/office/officeart/2005/8/layout/StepDownProcess"/>
    <dgm:cxn modelId="{F69F3F4D-E069-4DDD-A18F-DF579FED9FE6}" type="presParOf" srcId="{F1B60460-128E-4D46-ADCC-E7CB932AC9EB}" destId="{A7624505-B81D-4707-A226-1261C0A75CF2}" srcOrd="2" destOrd="0" presId="urn:microsoft.com/office/officeart/2005/8/layout/StepDownProcess"/>
    <dgm:cxn modelId="{BADC03C0-31FC-4F37-A3C1-A491EB0A4D01}" type="presParOf" srcId="{A7624505-B81D-4707-A226-1261C0A75CF2}" destId="{39C1559F-CA3D-4D69-802E-5CD3AD7063D7}" srcOrd="0" destOrd="0" presId="urn:microsoft.com/office/officeart/2005/8/layout/StepDownProcess"/>
    <dgm:cxn modelId="{010669A0-9D69-49F6-8CB6-52513B8D8A81}" type="presParOf" srcId="{A7624505-B81D-4707-A226-1261C0A75CF2}" destId="{21B4578A-0D05-464A-8D26-44678631F3B8}" srcOrd="1" destOrd="0" presId="urn:microsoft.com/office/officeart/2005/8/layout/StepDownProcess"/>
    <dgm:cxn modelId="{E6AA6918-27B7-4484-9F01-B76C205EB36D}" type="presParOf" srcId="{A7624505-B81D-4707-A226-1261C0A75CF2}" destId="{260F4E3A-2F45-431B-BB62-3D35CD30399D}" srcOrd="2" destOrd="0" presId="urn:microsoft.com/office/officeart/2005/8/layout/StepDownProcess"/>
    <dgm:cxn modelId="{F7A5965E-1D05-4CEA-811A-53EF6D433880}" type="presParOf" srcId="{F1B60460-128E-4D46-ADCC-E7CB932AC9EB}" destId="{EC9B88D8-AA88-421F-BC60-0B833B54B35A}" srcOrd="3" destOrd="0" presId="urn:microsoft.com/office/officeart/2005/8/layout/StepDownProcess"/>
    <dgm:cxn modelId="{5E10BCBD-6C94-4D8E-A8B7-DED7C65B25A8}" type="presParOf" srcId="{F1B60460-128E-4D46-ADCC-E7CB932AC9EB}" destId="{4BBA7949-C961-450C-97E4-4289255E31E5}" srcOrd="4" destOrd="0" presId="urn:microsoft.com/office/officeart/2005/8/layout/StepDownProcess"/>
    <dgm:cxn modelId="{5BCAB93F-829A-4974-ABAC-478B8078C4D4}" type="presParOf" srcId="{4BBA7949-C961-450C-97E4-4289255E31E5}" destId="{EDB1F79C-BCE5-48B1-83E5-FD6136FD9F14}" srcOrd="0" destOrd="0" presId="urn:microsoft.com/office/officeart/2005/8/layout/StepDownProcess"/>
    <dgm:cxn modelId="{2F710266-6C27-4ADC-B227-F0774C887A98}" type="presParOf" srcId="{4BBA7949-C961-450C-97E4-4289255E31E5}" destId="{0804AAA2-D5B8-48BA-951F-99238290B502}" srcOrd="1" destOrd="0" presId="urn:microsoft.com/office/officeart/2005/8/layout/StepDownProcess"/>
    <dgm:cxn modelId="{74207422-9ABC-4A7F-A03B-23483597BB39}" type="presParOf" srcId="{4BBA7949-C961-450C-97E4-4289255E31E5}" destId="{150CCE4A-7B4E-4715-BBD5-48D50C0660C7}" srcOrd="2" destOrd="0" presId="urn:microsoft.com/office/officeart/2005/8/layout/StepDownProcess"/>
    <dgm:cxn modelId="{E4F0C624-A4CA-4D37-A59D-AEF42A8415CC}" type="presParOf" srcId="{F1B60460-128E-4D46-ADCC-E7CB932AC9EB}" destId="{50F463E2-5BA6-4B4D-B895-A75694AA850E}" srcOrd="5" destOrd="0" presId="urn:microsoft.com/office/officeart/2005/8/layout/StepDownProcess"/>
    <dgm:cxn modelId="{4CB2F536-1626-4705-BC72-9DC37C201DB6}" type="presParOf" srcId="{F1B60460-128E-4D46-ADCC-E7CB932AC9EB}" destId="{00BE81D4-20F3-4D97-AF62-B452E3D9BFA6}" srcOrd="6" destOrd="0" presId="urn:microsoft.com/office/officeart/2005/8/layout/StepDownProcess"/>
    <dgm:cxn modelId="{350E16D9-2FC5-4A47-AD78-71F9C501E50F}" type="presParOf" srcId="{00BE81D4-20F3-4D97-AF62-B452E3D9BFA6}" destId="{9BC5A086-7F1A-4429-ADD5-22E183F81F92}" srcOrd="0" destOrd="0" presId="urn:microsoft.com/office/officeart/2005/8/layout/StepDownProcess"/>
    <dgm:cxn modelId="{EC5E4094-87F5-4639-A93C-03289027D016}" type="presParOf" srcId="{00BE81D4-20F3-4D97-AF62-B452E3D9BFA6}" destId="{B92C7C81-54E8-41BC-AB9C-4232FCFECAD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ED426A-7365-4B9A-9FD6-8B2FD3A4A75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10094CD3-13DB-4CAE-984D-80259A0498BA}">
      <dgm:prSet phldrT="[Text]"/>
      <dgm:spPr/>
      <dgm:t>
        <a:bodyPr/>
        <a:lstStyle/>
        <a:p>
          <a:r>
            <a:rPr lang="en-US" dirty="0" smtClean="0"/>
            <a:t>Inputs</a:t>
          </a:r>
          <a:endParaRPr lang="en-US" dirty="0"/>
        </a:p>
      </dgm:t>
    </dgm:pt>
    <dgm:pt modelId="{1D4DFA9E-87CA-4215-8E83-59D6593408C6}" type="parTrans" cxnId="{F63C037B-71D6-4417-9382-ACDDB6BAEFA4}">
      <dgm:prSet/>
      <dgm:spPr/>
      <dgm:t>
        <a:bodyPr/>
        <a:lstStyle/>
        <a:p>
          <a:endParaRPr lang="en-US"/>
        </a:p>
      </dgm:t>
    </dgm:pt>
    <dgm:pt modelId="{0E65AD8D-1D8D-419E-87AA-7AA1E384FECC}" type="sibTrans" cxnId="{F63C037B-71D6-4417-9382-ACDDB6BAEFA4}">
      <dgm:prSet/>
      <dgm:spPr/>
      <dgm:t>
        <a:bodyPr/>
        <a:lstStyle/>
        <a:p>
          <a:endParaRPr lang="en-US"/>
        </a:p>
      </dgm:t>
    </dgm:pt>
    <dgm:pt modelId="{D04DF874-9DE6-4277-A4F3-5A4C2D59D5C4}">
      <dgm:prSet phldrT="[Text]" custT="1"/>
      <dgm:spPr/>
      <dgm:t>
        <a:bodyPr/>
        <a:lstStyle/>
        <a:p>
          <a:r>
            <a:rPr lang="en-US" sz="1200" dirty="0" smtClean="0"/>
            <a:t>Curriculum</a:t>
          </a:r>
          <a:endParaRPr lang="en-US" sz="1200" dirty="0"/>
        </a:p>
      </dgm:t>
    </dgm:pt>
    <dgm:pt modelId="{7E3A9C12-A714-481E-874A-D17793D94668}" type="parTrans" cxnId="{0301586B-CADB-4372-9E4C-0C97CE169DA8}">
      <dgm:prSet/>
      <dgm:spPr/>
      <dgm:t>
        <a:bodyPr/>
        <a:lstStyle/>
        <a:p>
          <a:endParaRPr lang="en-US"/>
        </a:p>
      </dgm:t>
    </dgm:pt>
    <dgm:pt modelId="{E146893D-DD49-4D9F-BC9B-EF1DE6AD7451}" type="sibTrans" cxnId="{0301586B-CADB-4372-9E4C-0C97CE169DA8}">
      <dgm:prSet/>
      <dgm:spPr/>
      <dgm:t>
        <a:bodyPr/>
        <a:lstStyle/>
        <a:p>
          <a:endParaRPr lang="en-US"/>
        </a:p>
      </dgm:t>
    </dgm:pt>
    <dgm:pt modelId="{E5F9B261-6362-438A-BD82-9CB1CDB12BA5}">
      <dgm:prSet phldrT="[Text]"/>
      <dgm:spPr/>
      <dgm:t>
        <a:bodyPr/>
        <a:lstStyle/>
        <a:p>
          <a:r>
            <a:rPr lang="en-US" dirty="0" smtClean="0"/>
            <a:t>Output</a:t>
          </a:r>
          <a:endParaRPr lang="en-US" dirty="0"/>
        </a:p>
      </dgm:t>
    </dgm:pt>
    <dgm:pt modelId="{DE2BF1A9-E98B-4108-A640-A8EADB29E8BF}" type="parTrans" cxnId="{16EF7CB2-9CD5-4DC7-BC5A-AABC5923DC7B}">
      <dgm:prSet/>
      <dgm:spPr/>
      <dgm:t>
        <a:bodyPr/>
        <a:lstStyle/>
        <a:p>
          <a:endParaRPr lang="en-US"/>
        </a:p>
      </dgm:t>
    </dgm:pt>
    <dgm:pt modelId="{EE71C8AE-BE39-4027-A6E4-9683BC9421BD}" type="sibTrans" cxnId="{16EF7CB2-9CD5-4DC7-BC5A-AABC5923DC7B}">
      <dgm:prSet/>
      <dgm:spPr/>
      <dgm:t>
        <a:bodyPr/>
        <a:lstStyle/>
        <a:p>
          <a:endParaRPr lang="en-US"/>
        </a:p>
      </dgm:t>
    </dgm:pt>
    <dgm:pt modelId="{BC48642A-0C06-492D-8AD3-54F9B02D33DA}">
      <dgm:prSet phldrT="[Text]" custT="1"/>
      <dgm:spPr/>
      <dgm:t>
        <a:bodyPr/>
        <a:lstStyle/>
        <a:p>
          <a:endParaRPr lang="en-US" sz="1200" dirty="0"/>
        </a:p>
      </dgm:t>
    </dgm:pt>
    <dgm:pt modelId="{D93B5BEE-A34E-40B3-9825-1680C81241B7}" type="parTrans" cxnId="{2973EA73-46AE-4818-9D7F-B58FB7F82483}">
      <dgm:prSet/>
      <dgm:spPr/>
      <dgm:t>
        <a:bodyPr/>
        <a:lstStyle/>
        <a:p>
          <a:endParaRPr lang="en-US"/>
        </a:p>
      </dgm:t>
    </dgm:pt>
    <dgm:pt modelId="{B2D238DF-D784-4254-B3F9-708B265FE661}" type="sibTrans" cxnId="{2973EA73-46AE-4818-9D7F-B58FB7F82483}">
      <dgm:prSet/>
      <dgm:spPr/>
      <dgm:t>
        <a:bodyPr/>
        <a:lstStyle/>
        <a:p>
          <a:endParaRPr lang="en-US"/>
        </a:p>
      </dgm:t>
    </dgm:pt>
    <dgm:pt modelId="{D173BACF-C0C5-49CB-A6E7-8370A032D58E}">
      <dgm:prSet phldrT="[Text]"/>
      <dgm:spPr/>
      <dgm:t>
        <a:bodyPr/>
        <a:lstStyle/>
        <a:p>
          <a:r>
            <a:rPr lang="en-US" dirty="0" smtClean="0"/>
            <a:t>Outcome</a:t>
          </a:r>
          <a:endParaRPr lang="en-US" dirty="0"/>
        </a:p>
      </dgm:t>
    </dgm:pt>
    <dgm:pt modelId="{E1F42F38-AFE5-4C62-9C8D-102D3317D220}" type="parTrans" cxnId="{027C5F8B-467A-461E-8D7C-6E5F2F05FF1F}">
      <dgm:prSet/>
      <dgm:spPr/>
      <dgm:t>
        <a:bodyPr/>
        <a:lstStyle/>
        <a:p>
          <a:endParaRPr lang="en-US"/>
        </a:p>
      </dgm:t>
    </dgm:pt>
    <dgm:pt modelId="{AD1C6960-0F53-44B0-818A-8D0B378EA8CB}" type="sibTrans" cxnId="{027C5F8B-467A-461E-8D7C-6E5F2F05FF1F}">
      <dgm:prSet/>
      <dgm:spPr/>
      <dgm:t>
        <a:bodyPr/>
        <a:lstStyle/>
        <a:p>
          <a:endParaRPr lang="en-US"/>
        </a:p>
      </dgm:t>
    </dgm:pt>
    <dgm:pt modelId="{AD56293B-FFAF-43A9-88FE-A5D8252261D7}">
      <dgm:prSet phldrT="[Text]" custT="1"/>
      <dgm:spPr/>
      <dgm:t>
        <a:bodyPr/>
        <a:lstStyle/>
        <a:p>
          <a:r>
            <a:rPr lang="en-US" sz="1100" dirty="0" smtClean="0"/>
            <a:t>Participants use this knowledge after leaving the training</a:t>
          </a:r>
          <a:endParaRPr lang="en-US" sz="1100" dirty="0"/>
        </a:p>
      </dgm:t>
    </dgm:pt>
    <dgm:pt modelId="{A6D2EAFA-25AA-43A2-B3FD-6224F5CBE296}" type="parTrans" cxnId="{A8399300-9CF9-4240-BBFB-01A1B21B48B0}">
      <dgm:prSet/>
      <dgm:spPr/>
      <dgm:t>
        <a:bodyPr/>
        <a:lstStyle/>
        <a:p>
          <a:endParaRPr lang="en-US"/>
        </a:p>
      </dgm:t>
    </dgm:pt>
    <dgm:pt modelId="{4C9A8AD3-44A7-4ADD-817C-E18D9EF34DC9}" type="sibTrans" cxnId="{A8399300-9CF9-4240-BBFB-01A1B21B48B0}">
      <dgm:prSet/>
      <dgm:spPr/>
      <dgm:t>
        <a:bodyPr/>
        <a:lstStyle/>
        <a:p>
          <a:endParaRPr lang="en-US"/>
        </a:p>
      </dgm:t>
    </dgm:pt>
    <dgm:pt modelId="{57400573-8509-4BA6-A37A-7B355D0A9213}">
      <dgm:prSet phldrT="[Text]" custT="1"/>
      <dgm:spPr/>
      <dgm:t>
        <a:bodyPr/>
        <a:lstStyle/>
        <a:p>
          <a:r>
            <a:rPr lang="en-US" sz="1200" dirty="0" smtClean="0"/>
            <a:t>Facilitators</a:t>
          </a:r>
          <a:endParaRPr lang="en-US" sz="1200" dirty="0"/>
        </a:p>
      </dgm:t>
    </dgm:pt>
    <dgm:pt modelId="{FE0210D6-80DD-4845-AFAC-B7D7379209F2}" type="parTrans" cxnId="{4858C028-BD84-4769-AAE2-B8A5757D4923}">
      <dgm:prSet/>
      <dgm:spPr/>
      <dgm:t>
        <a:bodyPr/>
        <a:lstStyle/>
        <a:p>
          <a:endParaRPr lang="en-US"/>
        </a:p>
      </dgm:t>
    </dgm:pt>
    <dgm:pt modelId="{37B4273D-E2BE-4585-B09D-81272EBB1C70}" type="sibTrans" cxnId="{4858C028-BD84-4769-AAE2-B8A5757D4923}">
      <dgm:prSet/>
      <dgm:spPr/>
      <dgm:t>
        <a:bodyPr/>
        <a:lstStyle/>
        <a:p>
          <a:endParaRPr lang="en-US"/>
        </a:p>
      </dgm:t>
    </dgm:pt>
    <dgm:pt modelId="{F53D7CD1-CF04-4E87-932D-691F2D7E61EE}">
      <dgm:prSet phldrT="[Text]" custT="1"/>
      <dgm:spPr/>
      <dgm:t>
        <a:bodyPr/>
        <a:lstStyle/>
        <a:p>
          <a:r>
            <a:rPr lang="en-US" sz="1200" dirty="0" smtClean="0"/>
            <a:t>Budget</a:t>
          </a:r>
          <a:endParaRPr lang="en-US" sz="1200" dirty="0"/>
        </a:p>
      </dgm:t>
    </dgm:pt>
    <dgm:pt modelId="{E1202E80-14EF-4E89-8DCD-5119F254DDF0}" type="parTrans" cxnId="{8E6D6059-C820-4A12-9D0D-D942A5E3829C}">
      <dgm:prSet/>
      <dgm:spPr/>
      <dgm:t>
        <a:bodyPr/>
        <a:lstStyle/>
        <a:p>
          <a:endParaRPr lang="en-US"/>
        </a:p>
      </dgm:t>
    </dgm:pt>
    <dgm:pt modelId="{441CEEAA-568F-4CE6-88E5-7312B2126F3C}" type="sibTrans" cxnId="{8E6D6059-C820-4A12-9D0D-D942A5E3829C}">
      <dgm:prSet/>
      <dgm:spPr/>
      <dgm:t>
        <a:bodyPr/>
        <a:lstStyle/>
        <a:p>
          <a:endParaRPr lang="en-US"/>
        </a:p>
      </dgm:t>
    </dgm:pt>
    <dgm:pt modelId="{5ADEB43B-E434-48C4-92E0-E2B2270CDE07}">
      <dgm:prSet phldrT="[Text]" custT="1"/>
      <dgm:spPr/>
      <dgm:t>
        <a:bodyPr/>
        <a:lstStyle/>
        <a:p>
          <a:r>
            <a:rPr lang="en-US" sz="1200" dirty="0" smtClean="0"/>
            <a:t>Participants have new skills or knowledge</a:t>
          </a:r>
          <a:endParaRPr lang="en-US" sz="1200" dirty="0"/>
        </a:p>
      </dgm:t>
    </dgm:pt>
    <dgm:pt modelId="{2EBE279E-AB8B-43E7-AB7F-54AAAC2A5187}" type="parTrans" cxnId="{17364BC0-AE9A-4680-9FEB-8E552659EE2E}">
      <dgm:prSet/>
      <dgm:spPr/>
      <dgm:t>
        <a:bodyPr/>
        <a:lstStyle/>
        <a:p>
          <a:endParaRPr lang="en-US"/>
        </a:p>
      </dgm:t>
    </dgm:pt>
    <dgm:pt modelId="{89A13B30-D206-4E8E-8DFF-5D144B5EB1B6}" type="sibTrans" cxnId="{17364BC0-AE9A-4680-9FEB-8E552659EE2E}">
      <dgm:prSet/>
      <dgm:spPr/>
      <dgm:t>
        <a:bodyPr/>
        <a:lstStyle/>
        <a:p>
          <a:endParaRPr lang="en-US"/>
        </a:p>
      </dgm:t>
    </dgm:pt>
    <dgm:pt modelId="{8EA8BB69-DDC1-4A1F-8B86-01B0420895C7}">
      <dgm:prSet phldrT="[Text]"/>
      <dgm:spPr/>
      <dgm:t>
        <a:bodyPr/>
        <a:lstStyle/>
        <a:p>
          <a:r>
            <a:rPr lang="en-US" dirty="0" smtClean="0"/>
            <a:t>Impact</a:t>
          </a:r>
          <a:endParaRPr lang="en-US" dirty="0"/>
        </a:p>
      </dgm:t>
    </dgm:pt>
    <dgm:pt modelId="{15FFC152-0EA8-4216-87EC-ABED30E6F412}" type="parTrans" cxnId="{F2E58B82-D8A7-497C-831C-8013709AA3CF}">
      <dgm:prSet/>
      <dgm:spPr/>
      <dgm:t>
        <a:bodyPr/>
        <a:lstStyle/>
        <a:p>
          <a:endParaRPr lang="en-US"/>
        </a:p>
      </dgm:t>
    </dgm:pt>
    <dgm:pt modelId="{DA62742D-318E-4474-B597-310023A77461}" type="sibTrans" cxnId="{F2E58B82-D8A7-497C-831C-8013709AA3CF}">
      <dgm:prSet/>
      <dgm:spPr/>
      <dgm:t>
        <a:bodyPr/>
        <a:lstStyle/>
        <a:p>
          <a:endParaRPr lang="en-US"/>
        </a:p>
      </dgm:t>
    </dgm:pt>
    <dgm:pt modelId="{585C704B-DE55-43FE-870D-960559812899}">
      <dgm:prSet phldrT="[Text]"/>
      <dgm:spPr/>
      <dgm:t>
        <a:bodyPr/>
        <a:lstStyle/>
        <a:p>
          <a:r>
            <a:rPr lang="en-US" dirty="0" smtClean="0"/>
            <a:t>The world has become a better place</a:t>
          </a:r>
          <a:endParaRPr lang="en-US" dirty="0"/>
        </a:p>
      </dgm:t>
    </dgm:pt>
    <dgm:pt modelId="{918239F6-8926-429C-91FC-BE1114DF824B}" type="parTrans" cxnId="{80FDB9BF-8F5A-4071-8953-1BA26940F303}">
      <dgm:prSet/>
      <dgm:spPr/>
      <dgm:t>
        <a:bodyPr/>
        <a:lstStyle/>
        <a:p>
          <a:endParaRPr lang="en-US"/>
        </a:p>
      </dgm:t>
    </dgm:pt>
    <dgm:pt modelId="{CD51E478-9C0B-438B-BD27-48269432FA97}" type="sibTrans" cxnId="{80FDB9BF-8F5A-4071-8953-1BA26940F303}">
      <dgm:prSet/>
      <dgm:spPr/>
      <dgm:t>
        <a:bodyPr/>
        <a:lstStyle/>
        <a:p>
          <a:endParaRPr lang="en-US"/>
        </a:p>
      </dgm:t>
    </dgm:pt>
    <dgm:pt modelId="{F1B60460-128E-4D46-ADCC-E7CB932AC9EB}" type="pres">
      <dgm:prSet presAssocID="{43ED426A-7365-4B9A-9FD6-8B2FD3A4A753}" presName="rootnode" presStyleCnt="0">
        <dgm:presLayoutVars>
          <dgm:chMax/>
          <dgm:chPref/>
          <dgm:dir/>
          <dgm:animLvl val="lvl"/>
        </dgm:presLayoutVars>
      </dgm:prSet>
      <dgm:spPr/>
      <dgm:t>
        <a:bodyPr/>
        <a:lstStyle/>
        <a:p>
          <a:endParaRPr lang="en-US"/>
        </a:p>
      </dgm:t>
    </dgm:pt>
    <dgm:pt modelId="{69BED47A-259D-4E16-8A6C-9847B875E40E}" type="pres">
      <dgm:prSet presAssocID="{10094CD3-13DB-4CAE-984D-80259A0498BA}" presName="composite" presStyleCnt="0"/>
      <dgm:spPr/>
    </dgm:pt>
    <dgm:pt modelId="{05709190-3329-4EB2-BB4A-08137124DE85}" type="pres">
      <dgm:prSet presAssocID="{10094CD3-13DB-4CAE-984D-80259A0498BA}" presName="bentUpArrow1" presStyleLbl="alignImgPlace1" presStyleIdx="0" presStyleCnt="3"/>
      <dgm:spPr/>
    </dgm:pt>
    <dgm:pt modelId="{63651202-5A54-4CE1-B688-04DDBE6A1B78}" type="pres">
      <dgm:prSet presAssocID="{10094CD3-13DB-4CAE-984D-80259A0498BA}" presName="ParentText" presStyleLbl="node1" presStyleIdx="0" presStyleCnt="4">
        <dgm:presLayoutVars>
          <dgm:chMax val="1"/>
          <dgm:chPref val="1"/>
          <dgm:bulletEnabled val="1"/>
        </dgm:presLayoutVars>
      </dgm:prSet>
      <dgm:spPr/>
      <dgm:t>
        <a:bodyPr/>
        <a:lstStyle/>
        <a:p>
          <a:endParaRPr lang="en-US"/>
        </a:p>
      </dgm:t>
    </dgm:pt>
    <dgm:pt modelId="{B2B0C8AE-B44A-42AC-9882-66A8A808C090}" type="pres">
      <dgm:prSet presAssocID="{10094CD3-13DB-4CAE-984D-80259A0498BA}" presName="ChildText" presStyleLbl="revTx" presStyleIdx="0" presStyleCnt="4" custScaleX="176093" custLinFactNeighborX="43296" custLinFactNeighborY="-7289">
        <dgm:presLayoutVars>
          <dgm:chMax val="0"/>
          <dgm:chPref val="0"/>
          <dgm:bulletEnabled val="1"/>
        </dgm:presLayoutVars>
      </dgm:prSet>
      <dgm:spPr/>
      <dgm:t>
        <a:bodyPr/>
        <a:lstStyle/>
        <a:p>
          <a:endParaRPr lang="en-US"/>
        </a:p>
      </dgm:t>
    </dgm:pt>
    <dgm:pt modelId="{DB0751E4-0E70-47D2-9E1E-88421510B438}" type="pres">
      <dgm:prSet presAssocID="{0E65AD8D-1D8D-419E-87AA-7AA1E384FECC}" presName="sibTrans" presStyleCnt="0"/>
      <dgm:spPr/>
    </dgm:pt>
    <dgm:pt modelId="{A7624505-B81D-4707-A226-1261C0A75CF2}" type="pres">
      <dgm:prSet presAssocID="{E5F9B261-6362-438A-BD82-9CB1CDB12BA5}" presName="composite" presStyleCnt="0"/>
      <dgm:spPr/>
    </dgm:pt>
    <dgm:pt modelId="{39C1559F-CA3D-4D69-802E-5CD3AD7063D7}" type="pres">
      <dgm:prSet presAssocID="{E5F9B261-6362-438A-BD82-9CB1CDB12BA5}" presName="bentUpArrow1" presStyleLbl="alignImgPlace1" presStyleIdx="1" presStyleCnt="3"/>
      <dgm:spPr/>
    </dgm:pt>
    <dgm:pt modelId="{21B4578A-0D05-464A-8D26-44678631F3B8}" type="pres">
      <dgm:prSet presAssocID="{E5F9B261-6362-438A-BD82-9CB1CDB12BA5}" presName="ParentText" presStyleLbl="node1" presStyleIdx="1" presStyleCnt="4">
        <dgm:presLayoutVars>
          <dgm:chMax val="1"/>
          <dgm:chPref val="1"/>
          <dgm:bulletEnabled val="1"/>
        </dgm:presLayoutVars>
      </dgm:prSet>
      <dgm:spPr/>
      <dgm:t>
        <a:bodyPr/>
        <a:lstStyle/>
        <a:p>
          <a:endParaRPr lang="en-US"/>
        </a:p>
      </dgm:t>
    </dgm:pt>
    <dgm:pt modelId="{260F4E3A-2F45-431B-BB62-3D35CD30399D}" type="pres">
      <dgm:prSet presAssocID="{E5F9B261-6362-438A-BD82-9CB1CDB12BA5}" presName="ChildText" presStyleLbl="revTx" presStyleIdx="1" presStyleCnt="4" custScaleX="205238" custLinFactNeighborX="46282" custLinFactNeighborY="-11516">
        <dgm:presLayoutVars>
          <dgm:chMax val="0"/>
          <dgm:chPref val="0"/>
          <dgm:bulletEnabled val="1"/>
        </dgm:presLayoutVars>
      </dgm:prSet>
      <dgm:spPr/>
      <dgm:t>
        <a:bodyPr/>
        <a:lstStyle/>
        <a:p>
          <a:endParaRPr lang="en-US"/>
        </a:p>
      </dgm:t>
    </dgm:pt>
    <dgm:pt modelId="{EC9B88D8-AA88-421F-BC60-0B833B54B35A}" type="pres">
      <dgm:prSet presAssocID="{EE71C8AE-BE39-4027-A6E4-9683BC9421BD}" presName="sibTrans" presStyleCnt="0"/>
      <dgm:spPr/>
    </dgm:pt>
    <dgm:pt modelId="{4BBA7949-C961-450C-97E4-4289255E31E5}" type="pres">
      <dgm:prSet presAssocID="{D173BACF-C0C5-49CB-A6E7-8370A032D58E}" presName="composite" presStyleCnt="0"/>
      <dgm:spPr/>
    </dgm:pt>
    <dgm:pt modelId="{EDB1F79C-BCE5-48B1-83E5-FD6136FD9F14}" type="pres">
      <dgm:prSet presAssocID="{D173BACF-C0C5-49CB-A6E7-8370A032D58E}" presName="bentUpArrow1" presStyleLbl="alignImgPlace1" presStyleIdx="2" presStyleCnt="3"/>
      <dgm:spPr/>
    </dgm:pt>
    <dgm:pt modelId="{0804AAA2-D5B8-48BA-951F-99238290B502}" type="pres">
      <dgm:prSet presAssocID="{D173BACF-C0C5-49CB-A6E7-8370A032D58E}" presName="ParentText" presStyleLbl="node1" presStyleIdx="2" presStyleCnt="4">
        <dgm:presLayoutVars>
          <dgm:chMax val="1"/>
          <dgm:chPref val="1"/>
          <dgm:bulletEnabled val="1"/>
        </dgm:presLayoutVars>
      </dgm:prSet>
      <dgm:spPr/>
      <dgm:t>
        <a:bodyPr/>
        <a:lstStyle/>
        <a:p>
          <a:endParaRPr lang="en-US"/>
        </a:p>
      </dgm:t>
    </dgm:pt>
    <dgm:pt modelId="{150CCE4A-7B4E-4715-BBD5-48D50C0660C7}" type="pres">
      <dgm:prSet presAssocID="{D173BACF-C0C5-49CB-A6E7-8370A032D58E}" presName="ChildText" presStyleLbl="revTx" presStyleIdx="2" presStyleCnt="4" custScaleX="173548" custScaleY="93381" custLinFactNeighborX="43335" custLinFactNeighborY="5758">
        <dgm:presLayoutVars>
          <dgm:chMax val="0"/>
          <dgm:chPref val="0"/>
          <dgm:bulletEnabled val="1"/>
        </dgm:presLayoutVars>
      </dgm:prSet>
      <dgm:spPr/>
      <dgm:t>
        <a:bodyPr/>
        <a:lstStyle/>
        <a:p>
          <a:endParaRPr lang="en-US"/>
        </a:p>
      </dgm:t>
    </dgm:pt>
    <dgm:pt modelId="{50F463E2-5BA6-4B4D-B895-A75694AA850E}" type="pres">
      <dgm:prSet presAssocID="{AD1C6960-0F53-44B0-818A-8D0B378EA8CB}" presName="sibTrans" presStyleCnt="0"/>
      <dgm:spPr/>
    </dgm:pt>
    <dgm:pt modelId="{00BE81D4-20F3-4D97-AF62-B452E3D9BFA6}" type="pres">
      <dgm:prSet presAssocID="{8EA8BB69-DDC1-4A1F-8B86-01B0420895C7}" presName="composite" presStyleCnt="0"/>
      <dgm:spPr/>
    </dgm:pt>
    <dgm:pt modelId="{9BC5A086-7F1A-4429-ADD5-22E183F81F92}" type="pres">
      <dgm:prSet presAssocID="{8EA8BB69-DDC1-4A1F-8B86-01B0420895C7}" presName="ParentText" presStyleLbl="node1" presStyleIdx="3" presStyleCnt="4">
        <dgm:presLayoutVars>
          <dgm:chMax val="1"/>
          <dgm:chPref val="1"/>
          <dgm:bulletEnabled val="1"/>
        </dgm:presLayoutVars>
      </dgm:prSet>
      <dgm:spPr/>
      <dgm:t>
        <a:bodyPr/>
        <a:lstStyle/>
        <a:p>
          <a:endParaRPr lang="en-US"/>
        </a:p>
      </dgm:t>
    </dgm:pt>
    <dgm:pt modelId="{B92C7C81-54E8-41BC-AB9C-4232FCFECADC}" type="pres">
      <dgm:prSet presAssocID="{8EA8BB69-DDC1-4A1F-8B86-01B0420895C7}" presName="FinalChildText" presStyleLbl="revTx" presStyleIdx="3" presStyleCnt="4">
        <dgm:presLayoutVars>
          <dgm:chMax val="0"/>
          <dgm:chPref val="0"/>
          <dgm:bulletEnabled val="1"/>
        </dgm:presLayoutVars>
      </dgm:prSet>
      <dgm:spPr/>
      <dgm:t>
        <a:bodyPr/>
        <a:lstStyle/>
        <a:p>
          <a:endParaRPr lang="en-US"/>
        </a:p>
      </dgm:t>
    </dgm:pt>
  </dgm:ptLst>
  <dgm:cxnLst>
    <dgm:cxn modelId="{4858C028-BD84-4769-AAE2-B8A5757D4923}" srcId="{10094CD3-13DB-4CAE-984D-80259A0498BA}" destId="{57400573-8509-4BA6-A37A-7B355D0A9213}" srcOrd="1" destOrd="0" parTransId="{FE0210D6-80DD-4845-AFAC-B7D7379209F2}" sibTransId="{37B4273D-E2BE-4585-B09D-81272EBB1C70}"/>
    <dgm:cxn modelId="{A8399300-9CF9-4240-BBFB-01A1B21B48B0}" srcId="{D173BACF-C0C5-49CB-A6E7-8370A032D58E}" destId="{AD56293B-FFAF-43A9-88FE-A5D8252261D7}" srcOrd="0" destOrd="0" parTransId="{A6D2EAFA-25AA-43A2-B3FD-6224F5CBE296}" sibTransId="{4C9A8AD3-44A7-4ADD-817C-E18D9EF34DC9}"/>
    <dgm:cxn modelId="{226411A7-4FC0-4106-8D71-E10DB1B91EA2}" type="presOf" srcId="{57400573-8509-4BA6-A37A-7B355D0A9213}" destId="{B2B0C8AE-B44A-42AC-9882-66A8A808C090}" srcOrd="0" destOrd="1" presId="urn:microsoft.com/office/officeart/2005/8/layout/StepDownProcess"/>
    <dgm:cxn modelId="{8E6D6059-C820-4A12-9D0D-D942A5E3829C}" srcId="{10094CD3-13DB-4CAE-984D-80259A0498BA}" destId="{F53D7CD1-CF04-4E87-932D-691F2D7E61EE}" srcOrd="2" destOrd="0" parTransId="{E1202E80-14EF-4E89-8DCD-5119F254DDF0}" sibTransId="{441CEEAA-568F-4CE6-88E5-7312B2126F3C}"/>
    <dgm:cxn modelId="{17364BC0-AE9A-4680-9FEB-8E552659EE2E}" srcId="{E5F9B261-6362-438A-BD82-9CB1CDB12BA5}" destId="{5ADEB43B-E434-48C4-92E0-E2B2270CDE07}" srcOrd="1" destOrd="0" parTransId="{2EBE279E-AB8B-43E7-AB7F-54AAAC2A5187}" sibTransId="{89A13B30-D206-4E8E-8DFF-5D144B5EB1B6}"/>
    <dgm:cxn modelId="{6A42453D-E0B5-42F7-92DC-2660EF207333}" type="presOf" srcId="{AD56293B-FFAF-43A9-88FE-A5D8252261D7}" destId="{150CCE4A-7B4E-4715-BBD5-48D50C0660C7}" srcOrd="0" destOrd="0" presId="urn:microsoft.com/office/officeart/2005/8/layout/StepDownProcess"/>
    <dgm:cxn modelId="{26CACD81-6D5E-471E-8238-803B0691587E}" type="presOf" srcId="{585C704B-DE55-43FE-870D-960559812899}" destId="{B92C7C81-54E8-41BC-AB9C-4232FCFECADC}" srcOrd="0" destOrd="0" presId="urn:microsoft.com/office/officeart/2005/8/layout/StepDownProcess"/>
    <dgm:cxn modelId="{583EBF82-733E-4A09-A87D-01EF36D50036}" type="presOf" srcId="{5ADEB43B-E434-48C4-92E0-E2B2270CDE07}" destId="{260F4E3A-2F45-431B-BB62-3D35CD30399D}" srcOrd="0" destOrd="1" presId="urn:microsoft.com/office/officeart/2005/8/layout/StepDownProcess"/>
    <dgm:cxn modelId="{16EF7CB2-9CD5-4DC7-BC5A-AABC5923DC7B}" srcId="{43ED426A-7365-4B9A-9FD6-8B2FD3A4A753}" destId="{E5F9B261-6362-438A-BD82-9CB1CDB12BA5}" srcOrd="1" destOrd="0" parTransId="{DE2BF1A9-E98B-4108-A640-A8EADB29E8BF}" sibTransId="{EE71C8AE-BE39-4027-A6E4-9683BC9421BD}"/>
    <dgm:cxn modelId="{80FDB9BF-8F5A-4071-8953-1BA26940F303}" srcId="{8EA8BB69-DDC1-4A1F-8B86-01B0420895C7}" destId="{585C704B-DE55-43FE-870D-960559812899}" srcOrd="0" destOrd="0" parTransId="{918239F6-8926-429C-91FC-BE1114DF824B}" sibTransId="{CD51E478-9C0B-438B-BD27-48269432FA97}"/>
    <dgm:cxn modelId="{94231B0B-3CE8-4A71-BF92-E50DA495EFB9}" type="presOf" srcId="{D04DF874-9DE6-4277-A4F3-5A4C2D59D5C4}" destId="{B2B0C8AE-B44A-42AC-9882-66A8A808C090}" srcOrd="0" destOrd="0" presId="urn:microsoft.com/office/officeart/2005/8/layout/StepDownProcess"/>
    <dgm:cxn modelId="{0301586B-CADB-4372-9E4C-0C97CE169DA8}" srcId="{10094CD3-13DB-4CAE-984D-80259A0498BA}" destId="{D04DF874-9DE6-4277-A4F3-5A4C2D59D5C4}" srcOrd="0" destOrd="0" parTransId="{7E3A9C12-A714-481E-874A-D17793D94668}" sibTransId="{E146893D-DD49-4D9F-BC9B-EF1DE6AD7451}"/>
    <dgm:cxn modelId="{E76A841E-64A1-4A50-BBC4-9F46B4DD27E1}" type="presOf" srcId="{D173BACF-C0C5-49CB-A6E7-8370A032D58E}" destId="{0804AAA2-D5B8-48BA-951F-99238290B502}" srcOrd="0" destOrd="0" presId="urn:microsoft.com/office/officeart/2005/8/layout/StepDownProcess"/>
    <dgm:cxn modelId="{F2E58B82-D8A7-497C-831C-8013709AA3CF}" srcId="{43ED426A-7365-4B9A-9FD6-8B2FD3A4A753}" destId="{8EA8BB69-DDC1-4A1F-8B86-01B0420895C7}" srcOrd="3" destOrd="0" parTransId="{15FFC152-0EA8-4216-87EC-ABED30E6F412}" sibTransId="{DA62742D-318E-4474-B597-310023A77461}"/>
    <dgm:cxn modelId="{7DE82275-2E00-40E0-AB50-0A52B1FFFD88}" type="presOf" srcId="{43ED426A-7365-4B9A-9FD6-8B2FD3A4A753}" destId="{F1B60460-128E-4D46-ADCC-E7CB932AC9EB}" srcOrd="0" destOrd="0" presId="urn:microsoft.com/office/officeart/2005/8/layout/StepDownProcess"/>
    <dgm:cxn modelId="{F63C037B-71D6-4417-9382-ACDDB6BAEFA4}" srcId="{43ED426A-7365-4B9A-9FD6-8B2FD3A4A753}" destId="{10094CD3-13DB-4CAE-984D-80259A0498BA}" srcOrd="0" destOrd="0" parTransId="{1D4DFA9E-87CA-4215-8E83-59D6593408C6}" sibTransId="{0E65AD8D-1D8D-419E-87AA-7AA1E384FECC}"/>
    <dgm:cxn modelId="{9FEA4C26-D366-45C9-AAA1-1954A85C4810}" type="presOf" srcId="{8EA8BB69-DDC1-4A1F-8B86-01B0420895C7}" destId="{9BC5A086-7F1A-4429-ADD5-22E183F81F92}" srcOrd="0" destOrd="0" presId="urn:microsoft.com/office/officeart/2005/8/layout/StepDownProcess"/>
    <dgm:cxn modelId="{54E3D64E-43C3-4D24-B33A-00C6CF6B86CC}" type="presOf" srcId="{10094CD3-13DB-4CAE-984D-80259A0498BA}" destId="{63651202-5A54-4CE1-B688-04DDBE6A1B78}" srcOrd="0" destOrd="0" presId="urn:microsoft.com/office/officeart/2005/8/layout/StepDownProcess"/>
    <dgm:cxn modelId="{027C5F8B-467A-461E-8D7C-6E5F2F05FF1F}" srcId="{43ED426A-7365-4B9A-9FD6-8B2FD3A4A753}" destId="{D173BACF-C0C5-49CB-A6E7-8370A032D58E}" srcOrd="2" destOrd="0" parTransId="{E1F42F38-AFE5-4C62-9C8D-102D3317D220}" sibTransId="{AD1C6960-0F53-44B0-818A-8D0B378EA8CB}"/>
    <dgm:cxn modelId="{5A6779F6-F5AA-44E6-8270-89BC43BCB9AF}" type="presOf" srcId="{F53D7CD1-CF04-4E87-932D-691F2D7E61EE}" destId="{B2B0C8AE-B44A-42AC-9882-66A8A808C090}" srcOrd="0" destOrd="2" presId="urn:microsoft.com/office/officeart/2005/8/layout/StepDownProcess"/>
    <dgm:cxn modelId="{1546A37F-0F5A-483F-9597-37BDEC46B838}" type="presOf" srcId="{E5F9B261-6362-438A-BD82-9CB1CDB12BA5}" destId="{21B4578A-0D05-464A-8D26-44678631F3B8}" srcOrd="0" destOrd="0" presId="urn:microsoft.com/office/officeart/2005/8/layout/StepDownProcess"/>
    <dgm:cxn modelId="{2973EA73-46AE-4818-9D7F-B58FB7F82483}" srcId="{E5F9B261-6362-438A-BD82-9CB1CDB12BA5}" destId="{BC48642A-0C06-492D-8AD3-54F9B02D33DA}" srcOrd="0" destOrd="0" parTransId="{D93B5BEE-A34E-40B3-9825-1680C81241B7}" sibTransId="{B2D238DF-D784-4254-B3F9-708B265FE661}"/>
    <dgm:cxn modelId="{C0D0D479-FF2B-4177-AD92-20FD296162D8}" type="presOf" srcId="{BC48642A-0C06-492D-8AD3-54F9B02D33DA}" destId="{260F4E3A-2F45-431B-BB62-3D35CD30399D}" srcOrd="0" destOrd="0" presId="urn:microsoft.com/office/officeart/2005/8/layout/StepDownProcess"/>
    <dgm:cxn modelId="{91435786-9AFB-4B30-8855-BC43F2D37974}" type="presParOf" srcId="{F1B60460-128E-4D46-ADCC-E7CB932AC9EB}" destId="{69BED47A-259D-4E16-8A6C-9847B875E40E}" srcOrd="0" destOrd="0" presId="urn:microsoft.com/office/officeart/2005/8/layout/StepDownProcess"/>
    <dgm:cxn modelId="{0C5C4A58-F9DE-4B40-BF7C-10F95E18DCCB}" type="presParOf" srcId="{69BED47A-259D-4E16-8A6C-9847B875E40E}" destId="{05709190-3329-4EB2-BB4A-08137124DE85}" srcOrd="0" destOrd="0" presId="urn:microsoft.com/office/officeart/2005/8/layout/StepDownProcess"/>
    <dgm:cxn modelId="{1E3F4083-39A6-48D0-90CA-8A1D29864364}" type="presParOf" srcId="{69BED47A-259D-4E16-8A6C-9847B875E40E}" destId="{63651202-5A54-4CE1-B688-04DDBE6A1B78}" srcOrd="1" destOrd="0" presId="urn:microsoft.com/office/officeart/2005/8/layout/StepDownProcess"/>
    <dgm:cxn modelId="{47B95A7E-F08B-4418-AE33-80CA1F959944}" type="presParOf" srcId="{69BED47A-259D-4E16-8A6C-9847B875E40E}" destId="{B2B0C8AE-B44A-42AC-9882-66A8A808C090}" srcOrd="2" destOrd="0" presId="urn:microsoft.com/office/officeart/2005/8/layout/StepDownProcess"/>
    <dgm:cxn modelId="{D95B35F6-A17D-4C37-9283-9C5768842E65}" type="presParOf" srcId="{F1B60460-128E-4D46-ADCC-E7CB932AC9EB}" destId="{DB0751E4-0E70-47D2-9E1E-88421510B438}" srcOrd="1" destOrd="0" presId="urn:microsoft.com/office/officeart/2005/8/layout/StepDownProcess"/>
    <dgm:cxn modelId="{CDF241D5-89D6-41C6-ACC4-6B3720CE022D}" type="presParOf" srcId="{F1B60460-128E-4D46-ADCC-E7CB932AC9EB}" destId="{A7624505-B81D-4707-A226-1261C0A75CF2}" srcOrd="2" destOrd="0" presId="urn:microsoft.com/office/officeart/2005/8/layout/StepDownProcess"/>
    <dgm:cxn modelId="{29ECC4A1-4EB9-4387-A140-472CEBCFC761}" type="presParOf" srcId="{A7624505-B81D-4707-A226-1261C0A75CF2}" destId="{39C1559F-CA3D-4D69-802E-5CD3AD7063D7}" srcOrd="0" destOrd="0" presId="urn:microsoft.com/office/officeart/2005/8/layout/StepDownProcess"/>
    <dgm:cxn modelId="{BB22C093-6816-4FAB-8FC7-066F9656DA0D}" type="presParOf" srcId="{A7624505-B81D-4707-A226-1261C0A75CF2}" destId="{21B4578A-0D05-464A-8D26-44678631F3B8}" srcOrd="1" destOrd="0" presId="urn:microsoft.com/office/officeart/2005/8/layout/StepDownProcess"/>
    <dgm:cxn modelId="{0B99BAA5-34F7-4959-9AA4-2582A38509AA}" type="presParOf" srcId="{A7624505-B81D-4707-A226-1261C0A75CF2}" destId="{260F4E3A-2F45-431B-BB62-3D35CD30399D}" srcOrd="2" destOrd="0" presId="urn:microsoft.com/office/officeart/2005/8/layout/StepDownProcess"/>
    <dgm:cxn modelId="{D1E5E534-E0AF-41B7-AE37-1F0DC591D151}" type="presParOf" srcId="{F1B60460-128E-4D46-ADCC-E7CB932AC9EB}" destId="{EC9B88D8-AA88-421F-BC60-0B833B54B35A}" srcOrd="3" destOrd="0" presId="urn:microsoft.com/office/officeart/2005/8/layout/StepDownProcess"/>
    <dgm:cxn modelId="{CE9F4CB8-148E-4418-9B26-B8E8998DCF8A}" type="presParOf" srcId="{F1B60460-128E-4D46-ADCC-E7CB932AC9EB}" destId="{4BBA7949-C961-450C-97E4-4289255E31E5}" srcOrd="4" destOrd="0" presId="urn:microsoft.com/office/officeart/2005/8/layout/StepDownProcess"/>
    <dgm:cxn modelId="{E2BB372F-94B0-4FEE-A621-EF892256FD48}" type="presParOf" srcId="{4BBA7949-C961-450C-97E4-4289255E31E5}" destId="{EDB1F79C-BCE5-48B1-83E5-FD6136FD9F14}" srcOrd="0" destOrd="0" presId="urn:microsoft.com/office/officeart/2005/8/layout/StepDownProcess"/>
    <dgm:cxn modelId="{57DD06E9-6B1E-4F64-B239-46B91DBD7599}" type="presParOf" srcId="{4BBA7949-C961-450C-97E4-4289255E31E5}" destId="{0804AAA2-D5B8-48BA-951F-99238290B502}" srcOrd="1" destOrd="0" presId="urn:microsoft.com/office/officeart/2005/8/layout/StepDownProcess"/>
    <dgm:cxn modelId="{837F5051-1AD0-48D1-9724-2B71928C8827}" type="presParOf" srcId="{4BBA7949-C961-450C-97E4-4289255E31E5}" destId="{150CCE4A-7B4E-4715-BBD5-48D50C0660C7}" srcOrd="2" destOrd="0" presId="urn:microsoft.com/office/officeart/2005/8/layout/StepDownProcess"/>
    <dgm:cxn modelId="{B646EADC-D642-4511-81E0-0FD8001DE2E9}" type="presParOf" srcId="{F1B60460-128E-4D46-ADCC-E7CB932AC9EB}" destId="{50F463E2-5BA6-4B4D-B895-A75694AA850E}" srcOrd="5" destOrd="0" presId="urn:microsoft.com/office/officeart/2005/8/layout/StepDownProcess"/>
    <dgm:cxn modelId="{DF550EF5-67FC-46D0-85EB-80C131E1CE3D}" type="presParOf" srcId="{F1B60460-128E-4D46-ADCC-E7CB932AC9EB}" destId="{00BE81D4-20F3-4D97-AF62-B452E3D9BFA6}" srcOrd="6" destOrd="0" presId="urn:microsoft.com/office/officeart/2005/8/layout/StepDownProcess"/>
    <dgm:cxn modelId="{C8F91075-EC94-4E6D-A8C1-EDFE68E297BE}" type="presParOf" srcId="{00BE81D4-20F3-4D97-AF62-B452E3D9BFA6}" destId="{9BC5A086-7F1A-4429-ADD5-22E183F81F92}" srcOrd="0" destOrd="0" presId="urn:microsoft.com/office/officeart/2005/8/layout/StepDownProcess"/>
    <dgm:cxn modelId="{942D8DE2-0544-4A46-A4AA-6E6A7DEB6800}" type="presParOf" srcId="{00BE81D4-20F3-4D97-AF62-B452E3D9BFA6}" destId="{B92C7C81-54E8-41BC-AB9C-4232FCFECAD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366F74-A86D-4AA3-83A2-0C64CBDE8B6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36AC53C-F1D7-4143-A19B-67541677A583}">
      <dgm:prSet phldrT="[Text]"/>
      <dgm:spPr/>
      <dgm:t>
        <a:bodyPr/>
        <a:lstStyle/>
        <a:p>
          <a:r>
            <a:rPr lang="en-US" dirty="0" smtClean="0"/>
            <a:t>Level 1</a:t>
          </a:r>
          <a:endParaRPr lang="en-US" dirty="0"/>
        </a:p>
      </dgm:t>
    </dgm:pt>
    <dgm:pt modelId="{A5DC8ACB-129F-49EC-816F-E60F78B38B1B}" type="parTrans" cxnId="{0513A017-3C3E-4607-9FE3-E6C9E2470FC1}">
      <dgm:prSet/>
      <dgm:spPr/>
      <dgm:t>
        <a:bodyPr/>
        <a:lstStyle/>
        <a:p>
          <a:endParaRPr lang="en-US"/>
        </a:p>
      </dgm:t>
    </dgm:pt>
    <dgm:pt modelId="{2DCAEC44-A742-4B80-8ED6-7024E1F99FBF}" type="sibTrans" cxnId="{0513A017-3C3E-4607-9FE3-E6C9E2470FC1}">
      <dgm:prSet/>
      <dgm:spPr/>
      <dgm:t>
        <a:bodyPr/>
        <a:lstStyle/>
        <a:p>
          <a:endParaRPr lang="en-US"/>
        </a:p>
      </dgm:t>
    </dgm:pt>
    <dgm:pt modelId="{D44B15EA-8FCF-48B9-A958-C0579BC47072}">
      <dgm:prSet phldrT="[Text]"/>
      <dgm:spPr/>
      <dgm:t>
        <a:bodyPr/>
        <a:lstStyle/>
        <a:p>
          <a:r>
            <a:rPr lang="en-US" dirty="0" smtClean="0"/>
            <a:t>REACTION	</a:t>
          </a:r>
          <a:endParaRPr lang="en-US" dirty="0"/>
        </a:p>
      </dgm:t>
    </dgm:pt>
    <dgm:pt modelId="{B59428BC-D8EA-4A56-BCEF-7548C100B58B}" type="parTrans" cxnId="{6DB3259E-8AD2-46CB-A222-C345F8073F0D}">
      <dgm:prSet/>
      <dgm:spPr/>
      <dgm:t>
        <a:bodyPr/>
        <a:lstStyle/>
        <a:p>
          <a:endParaRPr lang="en-US"/>
        </a:p>
      </dgm:t>
    </dgm:pt>
    <dgm:pt modelId="{A1AB8471-E0F4-4432-8131-F3A2C633D4BC}" type="sibTrans" cxnId="{6DB3259E-8AD2-46CB-A222-C345F8073F0D}">
      <dgm:prSet/>
      <dgm:spPr/>
      <dgm:t>
        <a:bodyPr/>
        <a:lstStyle/>
        <a:p>
          <a:endParaRPr lang="en-US"/>
        </a:p>
      </dgm:t>
    </dgm:pt>
    <dgm:pt modelId="{C6B3C303-5C26-4A1A-8913-7D4042D1F66F}">
      <dgm:prSet phldrT="[Text]"/>
      <dgm:spPr/>
      <dgm:t>
        <a:bodyPr/>
        <a:lstStyle/>
        <a:p>
          <a:r>
            <a:rPr lang="en-US" dirty="0" smtClean="0"/>
            <a:t>Did they like it?</a:t>
          </a:r>
          <a:endParaRPr lang="en-US" dirty="0"/>
        </a:p>
      </dgm:t>
    </dgm:pt>
    <dgm:pt modelId="{FBAB85AD-B12B-44F8-8FAC-6E93E7A1C15F}" type="parTrans" cxnId="{00B1B7A0-5A9C-470D-B36A-8D557A216530}">
      <dgm:prSet/>
      <dgm:spPr/>
      <dgm:t>
        <a:bodyPr/>
        <a:lstStyle/>
        <a:p>
          <a:endParaRPr lang="en-US"/>
        </a:p>
      </dgm:t>
    </dgm:pt>
    <dgm:pt modelId="{4C270122-4330-44F7-9C4E-242468E24C63}" type="sibTrans" cxnId="{00B1B7A0-5A9C-470D-B36A-8D557A216530}">
      <dgm:prSet/>
      <dgm:spPr/>
      <dgm:t>
        <a:bodyPr/>
        <a:lstStyle/>
        <a:p>
          <a:endParaRPr lang="en-US"/>
        </a:p>
      </dgm:t>
    </dgm:pt>
    <dgm:pt modelId="{91A39CD2-02FC-401E-8172-9CCDCEB6761B}">
      <dgm:prSet phldrT="[Text]"/>
      <dgm:spPr/>
      <dgm:t>
        <a:bodyPr/>
        <a:lstStyle/>
        <a:p>
          <a:r>
            <a:rPr lang="en-US" dirty="0" smtClean="0"/>
            <a:t>Level 2</a:t>
          </a:r>
          <a:endParaRPr lang="en-US" dirty="0"/>
        </a:p>
      </dgm:t>
    </dgm:pt>
    <dgm:pt modelId="{6D474A6C-D7C8-40AE-9BF9-02BF7F0A6759}" type="parTrans" cxnId="{7C7D6250-024B-4E6E-A99B-DD22E098CEE4}">
      <dgm:prSet/>
      <dgm:spPr/>
      <dgm:t>
        <a:bodyPr/>
        <a:lstStyle/>
        <a:p>
          <a:endParaRPr lang="en-US"/>
        </a:p>
      </dgm:t>
    </dgm:pt>
    <dgm:pt modelId="{BAF48217-55CD-4A72-8308-FB54584C3AB2}" type="sibTrans" cxnId="{7C7D6250-024B-4E6E-A99B-DD22E098CEE4}">
      <dgm:prSet/>
      <dgm:spPr/>
      <dgm:t>
        <a:bodyPr/>
        <a:lstStyle/>
        <a:p>
          <a:endParaRPr lang="en-US"/>
        </a:p>
      </dgm:t>
    </dgm:pt>
    <dgm:pt modelId="{A3A99C5B-D282-4C5D-B915-2C75F85F806C}">
      <dgm:prSet phldrT="[Text]"/>
      <dgm:spPr/>
      <dgm:t>
        <a:bodyPr/>
        <a:lstStyle/>
        <a:p>
          <a:r>
            <a:rPr lang="en-US" dirty="0" smtClean="0"/>
            <a:t>LEARNING </a:t>
          </a:r>
          <a:endParaRPr lang="en-US" dirty="0"/>
        </a:p>
      </dgm:t>
    </dgm:pt>
    <dgm:pt modelId="{F1A214F7-0067-4AA9-AE87-62E4501A7D7D}" type="parTrans" cxnId="{0D04660F-0009-45FB-99F1-34F68E451293}">
      <dgm:prSet/>
      <dgm:spPr/>
      <dgm:t>
        <a:bodyPr/>
        <a:lstStyle/>
        <a:p>
          <a:endParaRPr lang="en-US"/>
        </a:p>
      </dgm:t>
    </dgm:pt>
    <dgm:pt modelId="{DF3DCE8B-3A2A-41F1-908D-8DD8030739D5}" type="sibTrans" cxnId="{0D04660F-0009-45FB-99F1-34F68E451293}">
      <dgm:prSet/>
      <dgm:spPr/>
      <dgm:t>
        <a:bodyPr/>
        <a:lstStyle/>
        <a:p>
          <a:endParaRPr lang="en-US"/>
        </a:p>
      </dgm:t>
    </dgm:pt>
    <dgm:pt modelId="{ABB09BF7-F824-4A88-8396-C12AF09B6BC7}">
      <dgm:prSet phldrT="[Text]"/>
      <dgm:spPr/>
      <dgm:t>
        <a:bodyPr/>
        <a:lstStyle/>
        <a:p>
          <a:r>
            <a:rPr lang="en-US" dirty="0" smtClean="0"/>
            <a:t>Did they learn it?</a:t>
          </a:r>
          <a:endParaRPr lang="en-US" dirty="0"/>
        </a:p>
      </dgm:t>
    </dgm:pt>
    <dgm:pt modelId="{BBA1A32A-9E74-4AB8-AB1B-B9C39E3F0C16}" type="parTrans" cxnId="{2A3461FA-2609-400F-9E7E-3046F4828425}">
      <dgm:prSet/>
      <dgm:spPr/>
      <dgm:t>
        <a:bodyPr/>
        <a:lstStyle/>
        <a:p>
          <a:endParaRPr lang="en-US"/>
        </a:p>
      </dgm:t>
    </dgm:pt>
    <dgm:pt modelId="{C1C60AEE-5937-46C3-B272-A4BD210D2F17}" type="sibTrans" cxnId="{2A3461FA-2609-400F-9E7E-3046F4828425}">
      <dgm:prSet/>
      <dgm:spPr/>
      <dgm:t>
        <a:bodyPr/>
        <a:lstStyle/>
        <a:p>
          <a:endParaRPr lang="en-US"/>
        </a:p>
      </dgm:t>
    </dgm:pt>
    <dgm:pt modelId="{FB280349-ECCE-4CC3-9302-EE30F2616219}">
      <dgm:prSet phldrT="[Text]"/>
      <dgm:spPr/>
      <dgm:t>
        <a:bodyPr/>
        <a:lstStyle/>
        <a:p>
          <a:r>
            <a:rPr lang="en-US" dirty="0" smtClean="0"/>
            <a:t>Level 3</a:t>
          </a:r>
          <a:endParaRPr lang="en-US" dirty="0"/>
        </a:p>
      </dgm:t>
    </dgm:pt>
    <dgm:pt modelId="{C70F7690-07B1-492D-A420-7BE8A948DD89}" type="parTrans" cxnId="{A3CD4FF3-5C84-48A6-B69C-08D6FD996935}">
      <dgm:prSet/>
      <dgm:spPr/>
      <dgm:t>
        <a:bodyPr/>
        <a:lstStyle/>
        <a:p>
          <a:endParaRPr lang="en-US"/>
        </a:p>
      </dgm:t>
    </dgm:pt>
    <dgm:pt modelId="{C0B3C5DA-CC91-4881-A826-EF25B959FB4F}" type="sibTrans" cxnId="{A3CD4FF3-5C84-48A6-B69C-08D6FD996935}">
      <dgm:prSet/>
      <dgm:spPr/>
      <dgm:t>
        <a:bodyPr/>
        <a:lstStyle/>
        <a:p>
          <a:endParaRPr lang="en-US"/>
        </a:p>
      </dgm:t>
    </dgm:pt>
    <dgm:pt modelId="{D3A12CB1-71E3-4772-8F81-80411BCC96B0}">
      <dgm:prSet phldrT="[Text]"/>
      <dgm:spPr/>
      <dgm:t>
        <a:bodyPr/>
        <a:lstStyle/>
        <a:p>
          <a:r>
            <a:rPr lang="en-US" dirty="0" smtClean="0"/>
            <a:t>BEHAVIOR</a:t>
          </a:r>
          <a:endParaRPr lang="en-US" dirty="0"/>
        </a:p>
      </dgm:t>
    </dgm:pt>
    <dgm:pt modelId="{FEC6BBFF-4DAD-4211-B7CB-E6A22C1B73A2}" type="parTrans" cxnId="{A63ABAFA-9DF5-41F9-843A-0771522D27CE}">
      <dgm:prSet/>
      <dgm:spPr/>
      <dgm:t>
        <a:bodyPr/>
        <a:lstStyle/>
        <a:p>
          <a:endParaRPr lang="en-US"/>
        </a:p>
      </dgm:t>
    </dgm:pt>
    <dgm:pt modelId="{63942A9F-1557-4F28-807B-EE12E4043441}" type="sibTrans" cxnId="{A63ABAFA-9DF5-41F9-843A-0771522D27CE}">
      <dgm:prSet/>
      <dgm:spPr/>
      <dgm:t>
        <a:bodyPr/>
        <a:lstStyle/>
        <a:p>
          <a:endParaRPr lang="en-US"/>
        </a:p>
      </dgm:t>
    </dgm:pt>
    <dgm:pt modelId="{4F5A5134-06D5-4F36-8A49-E9296C92ED1A}">
      <dgm:prSet phldrT="[Text]"/>
      <dgm:spPr/>
      <dgm:t>
        <a:bodyPr/>
        <a:lstStyle/>
        <a:p>
          <a:r>
            <a:rPr lang="en-US" dirty="0" smtClean="0"/>
            <a:t>Do they use it?</a:t>
          </a:r>
          <a:endParaRPr lang="en-US" dirty="0"/>
        </a:p>
      </dgm:t>
    </dgm:pt>
    <dgm:pt modelId="{B7245D2E-652B-413E-A55A-BD3A625A7541}" type="parTrans" cxnId="{09F27E85-377E-4B77-AF72-0C52BD27F6A0}">
      <dgm:prSet/>
      <dgm:spPr/>
      <dgm:t>
        <a:bodyPr/>
        <a:lstStyle/>
        <a:p>
          <a:endParaRPr lang="en-US"/>
        </a:p>
      </dgm:t>
    </dgm:pt>
    <dgm:pt modelId="{9CD839AE-AE6E-42CE-BE77-7AB4E7E68464}" type="sibTrans" cxnId="{09F27E85-377E-4B77-AF72-0C52BD27F6A0}">
      <dgm:prSet/>
      <dgm:spPr/>
      <dgm:t>
        <a:bodyPr/>
        <a:lstStyle/>
        <a:p>
          <a:endParaRPr lang="en-US"/>
        </a:p>
      </dgm:t>
    </dgm:pt>
    <dgm:pt modelId="{C3BBEF73-A695-4B1C-B072-992A6A6A0C1E}">
      <dgm:prSet phldrT="[Text]"/>
      <dgm:spPr/>
      <dgm:t>
        <a:bodyPr/>
        <a:lstStyle/>
        <a:p>
          <a:r>
            <a:rPr lang="en-US" dirty="0" smtClean="0"/>
            <a:t>Level 4</a:t>
          </a:r>
          <a:endParaRPr lang="en-US" dirty="0"/>
        </a:p>
      </dgm:t>
    </dgm:pt>
    <dgm:pt modelId="{081DE5FA-37B8-4E54-BF9B-748DBE255389}" type="parTrans" cxnId="{7F04812F-20D6-4FCC-8804-089C25C200D5}">
      <dgm:prSet/>
      <dgm:spPr/>
      <dgm:t>
        <a:bodyPr/>
        <a:lstStyle/>
        <a:p>
          <a:endParaRPr lang="en-US"/>
        </a:p>
      </dgm:t>
    </dgm:pt>
    <dgm:pt modelId="{C1C5EB43-D7A0-428D-A7E6-243BDF4D0E82}" type="sibTrans" cxnId="{7F04812F-20D6-4FCC-8804-089C25C200D5}">
      <dgm:prSet/>
      <dgm:spPr/>
      <dgm:t>
        <a:bodyPr/>
        <a:lstStyle/>
        <a:p>
          <a:endParaRPr lang="en-US"/>
        </a:p>
      </dgm:t>
    </dgm:pt>
    <dgm:pt modelId="{9E539A91-0F53-4679-A48D-5ED1EA01C6C0}">
      <dgm:prSet phldrT="[Text]"/>
      <dgm:spPr/>
      <dgm:t>
        <a:bodyPr/>
        <a:lstStyle/>
        <a:p>
          <a:r>
            <a:rPr lang="en-US" dirty="0" smtClean="0"/>
            <a:t>RESULTS</a:t>
          </a:r>
          <a:endParaRPr lang="en-US" dirty="0"/>
        </a:p>
      </dgm:t>
    </dgm:pt>
    <dgm:pt modelId="{887C0415-CC79-464D-ACDF-8B3F32C7487A}" type="parTrans" cxnId="{D01C06F7-BCD1-473C-A1BC-FDB46B425E7A}">
      <dgm:prSet/>
      <dgm:spPr/>
      <dgm:t>
        <a:bodyPr/>
        <a:lstStyle/>
        <a:p>
          <a:endParaRPr lang="en-US"/>
        </a:p>
      </dgm:t>
    </dgm:pt>
    <dgm:pt modelId="{374B8B05-C906-44FA-B5BC-566A446BB029}" type="sibTrans" cxnId="{D01C06F7-BCD1-473C-A1BC-FDB46B425E7A}">
      <dgm:prSet/>
      <dgm:spPr/>
      <dgm:t>
        <a:bodyPr/>
        <a:lstStyle/>
        <a:p>
          <a:endParaRPr lang="en-US"/>
        </a:p>
      </dgm:t>
    </dgm:pt>
    <dgm:pt modelId="{02698ACD-31C6-4553-9B87-A8552722E208}">
      <dgm:prSet phldrT="[Text]"/>
      <dgm:spPr/>
      <dgm:t>
        <a:bodyPr/>
        <a:lstStyle/>
        <a:p>
          <a:r>
            <a:rPr lang="en-US" dirty="0" smtClean="0"/>
            <a:t>Did it improve results?</a:t>
          </a:r>
          <a:endParaRPr lang="en-US" dirty="0"/>
        </a:p>
      </dgm:t>
    </dgm:pt>
    <dgm:pt modelId="{A09CD0AE-169E-4EA7-830A-9CE0F1646C0B}" type="parTrans" cxnId="{FCC2D37F-8CA2-4637-813E-3C70BB39D3DD}">
      <dgm:prSet/>
      <dgm:spPr/>
      <dgm:t>
        <a:bodyPr/>
        <a:lstStyle/>
        <a:p>
          <a:endParaRPr lang="en-US"/>
        </a:p>
      </dgm:t>
    </dgm:pt>
    <dgm:pt modelId="{00B64340-C200-4873-9EF7-090555FD5481}" type="sibTrans" cxnId="{FCC2D37F-8CA2-4637-813E-3C70BB39D3DD}">
      <dgm:prSet/>
      <dgm:spPr/>
      <dgm:t>
        <a:bodyPr/>
        <a:lstStyle/>
        <a:p>
          <a:endParaRPr lang="en-US"/>
        </a:p>
      </dgm:t>
    </dgm:pt>
    <dgm:pt modelId="{D0939CB5-91DA-40A9-8A14-7199D40164B6}" type="pres">
      <dgm:prSet presAssocID="{58366F74-A86D-4AA3-83A2-0C64CBDE8B65}" presName="linearFlow" presStyleCnt="0">
        <dgm:presLayoutVars>
          <dgm:dir/>
          <dgm:animLvl val="lvl"/>
          <dgm:resizeHandles val="exact"/>
        </dgm:presLayoutVars>
      </dgm:prSet>
      <dgm:spPr/>
      <dgm:t>
        <a:bodyPr/>
        <a:lstStyle/>
        <a:p>
          <a:endParaRPr lang="en-US"/>
        </a:p>
      </dgm:t>
    </dgm:pt>
    <dgm:pt modelId="{2942C7C7-C9A6-4E68-8348-00F57E6AFD47}" type="pres">
      <dgm:prSet presAssocID="{836AC53C-F1D7-4143-A19B-67541677A583}" presName="composite" presStyleCnt="0"/>
      <dgm:spPr/>
    </dgm:pt>
    <dgm:pt modelId="{ED36C843-2E7C-4881-9B14-92A3DDCFF4ED}" type="pres">
      <dgm:prSet presAssocID="{836AC53C-F1D7-4143-A19B-67541677A583}" presName="parentText" presStyleLbl="alignNode1" presStyleIdx="0" presStyleCnt="4">
        <dgm:presLayoutVars>
          <dgm:chMax val="1"/>
          <dgm:bulletEnabled val="1"/>
        </dgm:presLayoutVars>
      </dgm:prSet>
      <dgm:spPr/>
      <dgm:t>
        <a:bodyPr/>
        <a:lstStyle/>
        <a:p>
          <a:endParaRPr lang="en-US"/>
        </a:p>
      </dgm:t>
    </dgm:pt>
    <dgm:pt modelId="{2A457AEE-8001-4EF6-A9FB-23F32DE345FC}" type="pres">
      <dgm:prSet presAssocID="{836AC53C-F1D7-4143-A19B-67541677A583}" presName="descendantText" presStyleLbl="alignAcc1" presStyleIdx="0" presStyleCnt="4" custLinFactNeighborX="0" custLinFactNeighborY="-26002">
        <dgm:presLayoutVars>
          <dgm:bulletEnabled val="1"/>
        </dgm:presLayoutVars>
      </dgm:prSet>
      <dgm:spPr/>
      <dgm:t>
        <a:bodyPr/>
        <a:lstStyle/>
        <a:p>
          <a:endParaRPr lang="en-US"/>
        </a:p>
      </dgm:t>
    </dgm:pt>
    <dgm:pt modelId="{B9676C10-6F1F-4E4E-AD3D-08839E6FA09B}" type="pres">
      <dgm:prSet presAssocID="{2DCAEC44-A742-4B80-8ED6-7024E1F99FBF}" presName="sp" presStyleCnt="0"/>
      <dgm:spPr/>
    </dgm:pt>
    <dgm:pt modelId="{EE78231B-1330-4B1C-B8C5-4A3D4DF6B02A}" type="pres">
      <dgm:prSet presAssocID="{91A39CD2-02FC-401E-8172-9CCDCEB6761B}" presName="composite" presStyleCnt="0"/>
      <dgm:spPr/>
    </dgm:pt>
    <dgm:pt modelId="{1316E935-ACEB-4995-A9EF-77E4C54C7687}" type="pres">
      <dgm:prSet presAssocID="{91A39CD2-02FC-401E-8172-9CCDCEB6761B}" presName="parentText" presStyleLbl="alignNode1" presStyleIdx="1" presStyleCnt="4">
        <dgm:presLayoutVars>
          <dgm:chMax val="1"/>
          <dgm:bulletEnabled val="1"/>
        </dgm:presLayoutVars>
      </dgm:prSet>
      <dgm:spPr/>
      <dgm:t>
        <a:bodyPr/>
        <a:lstStyle/>
        <a:p>
          <a:endParaRPr lang="en-US"/>
        </a:p>
      </dgm:t>
    </dgm:pt>
    <dgm:pt modelId="{9EE60EFD-8AC9-4FFC-9707-A4A2A7B0B4AF}" type="pres">
      <dgm:prSet presAssocID="{91A39CD2-02FC-401E-8172-9CCDCEB6761B}" presName="descendantText" presStyleLbl="alignAcc1" presStyleIdx="1" presStyleCnt="4">
        <dgm:presLayoutVars>
          <dgm:bulletEnabled val="1"/>
        </dgm:presLayoutVars>
      </dgm:prSet>
      <dgm:spPr/>
      <dgm:t>
        <a:bodyPr/>
        <a:lstStyle/>
        <a:p>
          <a:endParaRPr lang="en-US"/>
        </a:p>
      </dgm:t>
    </dgm:pt>
    <dgm:pt modelId="{83B65D01-42A9-4F08-B4FD-713127DD4100}" type="pres">
      <dgm:prSet presAssocID="{BAF48217-55CD-4A72-8308-FB54584C3AB2}" presName="sp" presStyleCnt="0"/>
      <dgm:spPr/>
    </dgm:pt>
    <dgm:pt modelId="{6282EB1C-ABAC-4D55-A838-FF54B1EC9008}" type="pres">
      <dgm:prSet presAssocID="{FB280349-ECCE-4CC3-9302-EE30F2616219}" presName="composite" presStyleCnt="0"/>
      <dgm:spPr/>
    </dgm:pt>
    <dgm:pt modelId="{C96D8902-4B4B-48EC-9C94-5E18D825FB5A}" type="pres">
      <dgm:prSet presAssocID="{FB280349-ECCE-4CC3-9302-EE30F2616219}" presName="parentText" presStyleLbl="alignNode1" presStyleIdx="2" presStyleCnt="4">
        <dgm:presLayoutVars>
          <dgm:chMax val="1"/>
          <dgm:bulletEnabled val="1"/>
        </dgm:presLayoutVars>
      </dgm:prSet>
      <dgm:spPr/>
      <dgm:t>
        <a:bodyPr/>
        <a:lstStyle/>
        <a:p>
          <a:endParaRPr lang="en-US"/>
        </a:p>
      </dgm:t>
    </dgm:pt>
    <dgm:pt modelId="{CB2B99E1-244F-4161-B703-B61D3BE98C0A}" type="pres">
      <dgm:prSet presAssocID="{FB280349-ECCE-4CC3-9302-EE30F2616219}" presName="descendantText" presStyleLbl="alignAcc1" presStyleIdx="2" presStyleCnt="4">
        <dgm:presLayoutVars>
          <dgm:bulletEnabled val="1"/>
        </dgm:presLayoutVars>
      </dgm:prSet>
      <dgm:spPr/>
      <dgm:t>
        <a:bodyPr/>
        <a:lstStyle/>
        <a:p>
          <a:endParaRPr lang="en-US"/>
        </a:p>
      </dgm:t>
    </dgm:pt>
    <dgm:pt modelId="{D6AA523F-4B2D-44F8-93FD-86DA76AF51FF}" type="pres">
      <dgm:prSet presAssocID="{C0B3C5DA-CC91-4881-A826-EF25B959FB4F}" presName="sp" presStyleCnt="0"/>
      <dgm:spPr/>
    </dgm:pt>
    <dgm:pt modelId="{A5906979-353C-4A83-99D2-4B4A3AA18008}" type="pres">
      <dgm:prSet presAssocID="{C3BBEF73-A695-4B1C-B072-992A6A6A0C1E}" presName="composite" presStyleCnt="0"/>
      <dgm:spPr/>
    </dgm:pt>
    <dgm:pt modelId="{D5DB6F74-681A-4E28-8B7A-A75136115526}" type="pres">
      <dgm:prSet presAssocID="{C3BBEF73-A695-4B1C-B072-992A6A6A0C1E}" presName="parentText" presStyleLbl="alignNode1" presStyleIdx="3" presStyleCnt="4">
        <dgm:presLayoutVars>
          <dgm:chMax val="1"/>
          <dgm:bulletEnabled val="1"/>
        </dgm:presLayoutVars>
      </dgm:prSet>
      <dgm:spPr/>
      <dgm:t>
        <a:bodyPr/>
        <a:lstStyle/>
        <a:p>
          <a:endParaRPr lang="en-US"/>
        </a:p>
      </dgm:t>
    </dgm:pt>
    <dgm:pt modelId="{3BC0664B-420D-4B40-9EBA-EC3DBD59E40F}" type="pres">
      <dgm:prSet presAssocID="{C3BBEF73-A695-4B1C-B072-992A6A6A0C1E}" presName="descendantText" presStyleLbl="alignAcc1" presStyleIdx="3" presStyleCnt="4">
        <dgm:presLayoutVars>
          <dgm:bulletEnabled val="1"/>
        </dgm:presLayoutVars>
      </dgm:prSet>
      <dgm:spPr/>
      <dgm:t>
        <a:bodyPr/>
        <a:lstStyle/>
        <a:p>
          <a:endParaRPr lang="en-US"/>
        </a:p>
      </dgm:t>
    </dgm:pt>
  </dgm:ptLst>
  <dgm:cxnLst>
    <dgm:cxn modelId="{C615BECB-A550-47C9-898A-74A2959186FF}" type="presOf" srcId="{ABB09BF7-F824-4A88-8396-C12AF09B6BC7}" destId="{9EE60EFD-8AC9-4FFC-9707-A4A2A7B0B4AF}" srcOrd="0" destOrd="1" presId="urn:microsoft.com/office/officeart/2005/8/layout/chevron2"/>
    <dgm:cxn modelId="{38B0C25A-51F6-40BC-BFE0-6C4B30C91219}" type="presOf" srcId="{A3A99C5B-D282-4C5D-B915-2C75F85F806C}" destId="{9EE60EFD-8AC9-4FFC-9707-A4A2A7B0B4AF}" srcOrd="0" destOrd="0" presId="urn:microsoft.com/office/officeart/2005/8/layout/chevron2"/>
    <dgm:cxn modelId="{B0A7E552-DF79-4B21-94DF-542B338D5EEA}" type="presOf" srcId="{C6B3C303-5C26-4A1A-8913-7D4042D1F66F}" destId="{2A457AEE-8001-4EF6-A9FB-23F32DE345FC}" srcOrd="0" destOrd="1" presId="urn:microsoft.com/office/officeart/2005/8/layout/chevron2"/>
    <dgm:cxn modelId="{E295D027-9E50-4F6C-A5EB-17798AEABC65}" type="presOf" srcId="{02698ACD-31C6-4553-9B87-A8552722E208}" destId="{3BC0664B-420D-4B40-9EBA-EC3DBD59E40F}" srcOrd="0" destOrd="1" presId="urn:microsoft.com/office/officeart/2005/8/layout/chevron2"/>
    <dgm:cxn modelId="{09F27E85-377E-4B77-AF72-0C52BD27F6A0}" srcId="{FB280349-ECCE-4CC3-9302-EE30F2616219}" destId="{4F5A5134-06D5-4F36-8A49-E9296C92ED1A}" srcOrd="1" destOrd="0" parTransId="{B7245D2E-652B-413E-A55A-BD3A625A7541}" sibTransId="{9CD839AE-AE6E-42CE-BE77-7AB4E7E68464}"/>
    <dgm:cxn modelId="{981F4ADC-CD56-48C6-9471-EC7EB3F17DEF}" type="presOf" srcId="{9E539A91-0F53-4679-A48D-5ED1EA01C6C0}" destId="{3BC0664B-420D-4B40-9EBA-EC3DBD59E40F}" srcOrd="0" destOrd="0" presId="urn:microsoft.com/office/officeart/2005/8/layout/chevron2"/>
    <dgm:cxn modelId="{FCC2D37F-8CA2-4637-813E-3C70BB39D3DD}" srcId="{C3BBEF73-A695-4B1C-B072-992A6A6A0C1E}" destId="{02698ACD-31C6-4553-9B87-A8552722E208}" srcOrd="1" destOrd="0" parTransId="{A09CD0AE-169E-4EA7-830A-9CE0F1646C0B}" sibTransId="{00B64340-C200-4873-9EF7-090555FD5481}"/>
    <dgm:cxn modelId="{6DB3259E-8AD2-46CB-A222-C345F8073F0D}" srcId="{836AC53C-F1D7-4143-A19B-67541677A583}" destId="{D44B15EA-8FCF-48B9-A958-C0579BC47072}" srcOrd="0" destOrd="0" parTransId="{B59428BC-D8EA-4A56-BCEF-7548C100B58B}" sibTransId="{A1AB8471-E0F4-4432-8131-F3A2C633D4BC}"/>
    <dgm:cxn modelId="{2A3461FA-2609-400F-9E7E-3046F4828425}" srcId="{91A39CD2-02FC-401E-8172-9CCDCEB6761B}" destId="{ABB09BF7-F824-4A88-8396-C12AF09B6BC7}" srcOrd="1" destOrd="0" parTransId="{BBA1A32A-9E74-4AB8-AB1B-B9C39E3F0C16}" sibTransId="{C1C60AEE-5937-46C3-B272-A4BD210D2F17}"/>
    <dgm:cxn modelId="{D01C06F7-BCD1-473C-A1BC-FDB46B425E7A}" srcId="{C3BBEF73-A695-4B1C-B072-992A6A6A0C1E}" destId="{9E539A91-0F53-4679-A48D-5ED1EA01C6C0}" srcOrd="0" destOrd="0" parTransId="{887C0415-CC79-464D-ACDF-8B3F32C7487A}" sibTransId="{374B8B05-C906-44FA-B5BC-566A446BB029}"/>
    <dgm:cxn modelId="{7E192E1B-4614-4025-B88F-ED775E9AE276}" type="presOf" srcId="{58366F74-A86D-4AA3-83A2-0C64CBDE8B65}" destId="{D0939CB5-91DA-40A9-8A14-7199D40164B6}" srcOrd="0" destOrd="0" presId="urn:microsoft.com/office/officeart/2005/8/layout/chevron2"/>
    <dgm:cxn modelId="{A1C83B18-3D37-4A14-9DC1-7093735E6A03}" type="presOf" srcId="{FB280349-ECCE-4CC3-9302-EE30F2616219}" destId="{C96D8902-4B4B-48EC-9C94-5E18D825FB5A}" srcOrd="0" destOrd="0" presId="urn:microsoft.com/office/officeart/2005/8/layout/chevron2"/>
    <dgm:cxn modelId="{86484906-EEF8-4372-B7BD-5AB6DFDDEB74}" type="presOf" srcId="{D44B15EA-8FCF-48B9-A958-C0579BC47072}" destId="{2A457AEE-8001-4EF6-A9FB-23F32DE345FC}" srcOrd="0" destOrd="0" presId="urn:microsoft.com/office/officeart/2005/8/layout/chevron2"/>
    <dgm:cxn modelId="{0D04660F-0009-45FB-99F1-34F68E451293}" srcId="{91A39CD2-02FC-401E-8172-9CCDCEB6761B}" destId="{A3A99C5B-D282-4C5D-B915-2C75F85F806C}" srcOrd="0" destOrd="0" parTransId="{F1A214F7-0067-4AA9-AE87-62E4501A7D7D}" sibTransId="{DF3DCE8B-3A2A-41F1-908D-8DD8030739D5}"/>
    <dgm:cxn modelId="{242D9FC1-0BB9-44F1-9332-B6A30BAE9D72}" type="presOf" srcId="{D3A12CB1-71E3-4772-8F81-80411BCC96B0}" destId="{CB2B99E1-244F-4161-B703-B61D3BE98C0A}" srcOrd="0" destOrd="0" presId="urn:microsoft.com/office/officeart/2005/8/layout/chevron2"/>
    <dgm:cxn modelId="{CD8D46A9-CD30-400E-A0A6-79041C15A316}" type="presOf" srcId="{4F5A5134-06D5-4F36-8A49-E9296C92ED1A}" destId="{CB2B99E1-244F-4161-B703-B61D3BE98C0A}" srcOrd="0" destOrd="1" presId="urn:microsoft.com/office/officeart/2005/8/layout/chevron2"/>
    <dgm:cxn modelId="{A63ABAFA-9DF5-41F9-843A-0771522D27CE}" srcId="{FB280349-ECCE-4CC3-9302-EE30F2616219}" destId="{D3A12CB1-71E3-4772-8F81-80411BCC96B0}" srcOrd="0" destOrd="0" parTransId="{FEC6BBFF-4DAD-4211-B7CB-E6A22C1B73A2}" sibTransId="{63942A9F-1557-4F28-807B-EE12E4043441}"/>
    <dgm:cxn modelId="{00B1B7A0-5A9C-470D-B36A-8D557A216530}" srcId="{836AC53C-F1D7-4143-A19B-67541677A583}" destId="{C6B3C303-5C26-4A1A-8913-7D4042D1F66F}" srcOrd="1" destOrd="0" parTransId="{FBAB85AD-B12B-44F8-8FAC-6E93E7A1C15F}" sibTransId="{4C270122-4330-44F7-9C4E-242468E24C63}"/>
    <dgm:cxn modelId="{A3CD4FF3-5C84-48A6-B69C-08D6FD996935}" srcId="{58366F74-A86D-4AA3-83A2-0C64CBDE8B65}" destId="{FB280349-ECCE-4CC3-9302-EE30F2616219}" srcOrd="2" destOrd="0" parTransId="{C70F7690-07B1-492D-A420-7BE8A948DD89}" sibTransId="{C0B3C5DA-CC91-4881-A826-EF25B959FB4F}"/>
    <dgm:cxn modelId="{1E8A08A7-7254-4E83-9678-4B8A34997076}" type="presOf" srcId="{91A39CD2-02FC-401E-8172-9CCDCEB6761B}" destId="{1316E935-ACEB-4995-A9EF-77E4C54C7687}" srcOrd="0" destOrd="0" presId="urn:microsoft.com/office/officeart/2005/8/layout/chevron2"/>
    <dgm:cxn modelId="{7F04812F-20D6-4FCC-8804-089C25C200D5}" srcId="{58366F74-A86D-4AA3-83A2-0C64CBDE8B65}" destId="{C3BBEF73-A695-4B1C-B072-992A6A6A0C1E}" srcOrd="3" destOrd="0" parTransId="{081DE5FA-37B8-4E54-BF9B-748DBE255389}" sibTransId="{C1C5EB43-D7A0-428D-A7E6-243BDF4D0E82}"/>
    <dgm:cxn modelId="{7C7D6250-024B-4E6E-A99B-DD22E098CEE4}" srcId="{58366F74-A86D-4AA3-83A2-0C64CBDE8B65}" destId="{91A39CD2-02FC-401E-8172-9CCDCEB6761B}" srcOrd="1" destOrd="0" parTransId="{6D474A6C-D7C8-40AE-9BF9-02BF7F0A6759}" sibTransId="{BAF48217-55CD-4A72-8308-FB54584C3AB2}"/>
    <dgm:cxn modelId="{065113BC-3EF0-4879-9BBE-B198CFF8530D}" type="presOf" srcId="{C3BBEF73-A695-4B1C-B072-992A6A6A0C1E}" destId="{D5DB6F74-681A-4E28-8B7A-A75136115526}" srcOrd="0" destOrd="0" presId="urn:microsoft.com/office/officeart/2005/8/layout/chevron2"/>
    <dgm:cxn modelId="{40F02F49-2924-4C15-83DA-4DF3A24A0FCD}" type="presOf" srcId="{836AC53C-F1D7-4143-A19B-67541677A583}" destId="{ED36C843-2E7C-4881-9B14-92A3DDCFF4ED}" srcOrd="0" destOrd="0" presId="urn:microsoft.com/office/officeart/2005/8/layout/chevron2"/>
    <dgm:cxn modelId="{0513A017-3C3E-4607-9FE3-E6C9E2470FC1}" srcId="{58366F74-A86D-4AA3-83A2-0C64CBDE8B65}" destId="{836AC53C-F1D7-4143-A19B-67541677A583}" srcOrd="0" destOrd="0" parTransId="{A5DC8ACB-129F-49EC-816F-E60F78B38B1B}" sibTransId="{2DCAEC44-A742-4B80-8ED6-7024E1F99FBF}"/>
    <dgm:cxn modelId="{34587CE0-B193-4C53-92CD-DFB7E9A6673F}" type="presParOf" srcId="{D0939CB5-91DA-40A9-8A14-7199D40164B6}" destId="{2942C7C7-C9A6-4E68-8348-00F57E6AFD47}" srcOrd="0" destOrd="0" presId="urn:microsoft.com/office/officeart/2005/8/layout/chevron2"/>
    <dgm:cxn modelId="{D0C547D7-F3D8-4436-B210-DFD1C1721C17}" type="presParOf" srcId="{2942C7C7-C9A6-4E68-8348-00F57E6AFD47}" destId="{ED36C843-2E7C-4881-9B14-92A3DDCFF4ED}" srcOrd="0" destOrd="0" presId="urn:microsoft.com/office/officeart/2005/8/layout/chevron2"/>
    <dgm:cxn modelId="{A041B2EF-3FBC-4D9F-A1B5-4C809BA1849F}" type="presParOf" srcId="{2942C7C7-C9A6-4E68-8348-00F57E6AFD47}" destId="{2A457AEE-8001-4EF6-A9FB-23F32DE345FC}" srcOrd="1" destOrd="0" presId="urn:microsoft.com/office/officeart/2005/8/layout/chevron2"/>
    <dgm:cxn modelId="{4C97C31E-A81D-4EB0-8DAD-2A46A7FFDAB8}" type="presParOf" srcId="{D0939CB5-91DA-40A9-8A14-7199D40164B6}" destId="{B9676C10-6F1F-4E4E-AD3D-08839E6FA09B}" srcOrd="1" destOrd="0" presId="urn:microsoft.com/office/officeart/2005/8/layout/chevron2"/>
    <dgm:cxn modelId="{B64AE917-6A3F-4EA7-889B-E3A55272B180}" type="presParOf" srcId="{D0939CB5-91DA-40A9-8A14-7199D40164B6}" destId="{EE78231B-1330-4B1C-B8C5-4A3D4DF6B02A}" srcOrd="2" destOrd="0" presId="urn:microsoft.com/office/officeart/2005/8/layout/chevron2"/>
    <dgm:cxn modelId="{9C497D81-AB67-4BF7-B391-955A2B3FC371}" type="presParOf" srcId="{EE78231B-1330-4B1C-B8C5-4A3D4DF6B02A}" destId="{1316E935-ACEB-4995-A9EF-77E4C54C7687}" srcOrd="0" destOrd="0" presId="urn:microsoft.com/office/officeart/2005/8/layout/chevron2"/>
    <dgm:cxn modelId="{CC1024C5-B991-4359-9649-ADAC14193A0B}" type="presParOf" srcId="{EE78231B-1330-4B1C-B8C5-4A3D4DF6B02A}" destId="{9EE60EFD-8AC9-4FFC-9707-A4A2A7B0B4AF}" srcOrd="1" destOrd="0" presId="urn:microsoft.com/office/officeart/2005/8/layout/chevron2"/>
    <dgm:cxn modelId="{B37E2D3F-4AA2-436C-B010-0E8E8F0D6638}" type="presParOf" srcId="{D0939CB5-91DA-40A9-8A14-7199D40164B6}" destId="{83B65D01-42A9-4F08-B4FD-713127DD4100}" srcOrd="3" destOrd="0" presId="urn:microsoft.com/office/officeart/2005/8/layout/chevron2"/>
    <dgm:cxn modelId="{FEC503E1-08A5-4537-ACCE-B54751E39B0B}" type="presParOf" srcId="{D0939CB5-91DA-40A9-8A14-7199D40164B6}" destId="{6282EB1C-ABAC-4D55-A838-FF54B1EC9008}" srcOrd="4" destOrd="0" presId="urn:microsoft.com/office/officeart/2005/8/layout/chevron2"/>
    <dgm:cxn modelId="{B0E1903E-E204-4F6C-8ED6-A5B1C4ED9C9C}" type="presParOf" srcId="{6282EB1C-ABAC-4D55-A838-FF54B1EC9008}" destId="{C96D8902-4B4B-48EC-9C94-5E18D825FB5A}" srcOrd="0" destOrd="0" presId="urn:microsoft.com/office/officeart/2005/8/layout/chevron2"/>
    <dgm:cxn modelId="{D012EC34-B892-4B81-B8B4-45AD1B4349C2}" type="presParOf" srcId="{6282EB1C-ABAC-4D55-A838-FF54B1EC9008}" destId="{CB2B99E1-244F-4161-B703-B61D3BE98C0A}" srcOrd="1" destOrd="0" presId="urn:microsoft.com/office/officeart/2005/8/layout/chevron2"/>
    <dgm:cxn modelId="{8677A643-6EF2-43F2-9873-D9B817C23659}" type="presParOf" srcId="{D0939CB5-91DA-40A9-8A14-7199D40164B6}" destId="{D6AA523F-4B2D-44F8-93FD-86DA76AF51FF}" srcOrd="5" destOrd="0" presId="urn:microsoft.com/office/officeart/2005/8/layout/chevron2"/>
    <dgm:cxn modelId="{BE1BEF79-F2F2-4C2B-B763-930956C23D3A}" type="presParOf" srcId="{D0939CB5-91DA-40A9-8A14-7199D40164B6}" destId="{A5906979-353C-4A83-99D2-4B4A3AA18008}" srcOrd="6" destOrd="0" presId="urn:microsoft.com/office/officeart/2005/8/layout/chevron2"/>
    <dgm:cxn modelId="{907293FD-E435-49C3-80DD-27FCF5BE52B8}" type="presParOf" srcId="{A5906979-353C-4A83-99D2-4B4A3AA18008}" destId="{D5DB6F74-681A-4E28-8B7A-A75136115526}" srcOrd="0" destOrd="0" presId="urn:microsoft.com/office/officeart/2005/8/layout/chevron2"/>
    <dgm:cxn modelId="{5F1EF0FE-2258-42EE-8BF8-0010BDAB31DF}" type="presParOf" srcId="{A5906979-353C-4A83-99D2-4B4A3AA18008}" destId="{3BC0664B-420D-4B40-9EBA-EC3DBD59E40F}"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ED426A-7365-4B9A-9FD6-8B2FD3A4A75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10094CD3-13DB-4CAE-984D-80259A0498BA}">
      <dgm:prSet phldrT="[Text]"/>
      <dgm:spPr/>
      <dgm:t>
        <a:bodyPr/>
        <a:lstStyle/>
        <a:p>
          <a:r>
            <a:rPr lang="en-US" dirty="0" smtClean="0"/>
            <a:t>Inputs</a:t>
          </a:r>
          <a:endParaRPr lang="en-US" dirty="0"/>
        </a:p>
      </dgm:t>
    </dgm:pt>
    <dgm:pt modelId="{1D4DFA9E-87CA-4215-8E83-59D6593408C6}" type="parTrans" cxnId="{F63C037B-71D6-4417-9382-ACDDB6BAEFA4}">
      <dgm:prSet/>
      <dgm:spPr/>
      <dgm:t>
        <a:bodyPr/>
        <a:lstStyle/>
        <a:p>
          <a:endParaRPr lang="en-US"/>
        </a:p>
      </dgm:t>
    </dgm:pt>
    <dgm:pt modelId="{0E65AD8D-1D8D-419E-87AA-7AA1E384FECC}" type="sibTrans" cxnId="{F63C037B-71D6-4417-9382-ACDDB6BAEFA4}">
      <dgm:prSet/>
      <dgm:spPr/>
      <dgm:t>
        <a:bodyPr/>
        <a:lstStyle/>
        <a:p>
          <a:endParaRPr lang="en-US"/>
        </a:p>
      </dgm:t>
    </dgm:pt>
    <dgm:pt modelId="{D04DF874-9DE6-4277-A4F3-5A4C2D59D5C4}">
      <dgm:prSet phldrT="[Text]" custT="1"/>
      <dgm:spPr/>
      <dgm:t>
        <a:bodyPr/>
        <a:lstStyle/>
        <a:p>
          <a:r>
            <a:rPr lang="en-US" sz="1200" dirty="0" smtClean="0"/>
            <a:t>Curriculum</a:t>
          </a:r>
          <a:endParaRPr lang="en-US" sz="1200" dirty="0"/>
        </a:p>
      </dgm:t>
    </dgm:pt>
    <dgm:pt modelId="{7E3A9C12-A714-481E-874A-D17793D94668}" type="parTrans" cxnId="{0301586B-CADB-4372-9E4C-0C97CE169DA8}">
      <dgm:prSet/>
      <dgm:spPr/>
      <dgm:t>
        <a:bodyPr/>
        <a:lstStyle/>
        <a:p>
          <a:endParaRPr lang="en-US"/>
        </a:p>
      </dgm:t>
    </dgm:pt>
    <dgm:pt modelId="{E146893D-DD49-4D9F-BC9B-EF1DE6AD7451}" type="sibTrans" cxnId="{0301586B-CADB-4372-9E4C-0C97CE169DA8}">
      <dgm:prSet/>
      <dgm:spPr/>
      <dgm:t>
        <a:bodyPr/>
        <a:lstStyle/>
        <a:p>
          <a:endParaRPr lang="en-US"/>
        </a:p>
      </dgm:t>
    </dgm:pt>
    <dgm:pt modelId="{E5F9B261-6362-438A-BD82-9CB1CDB12BA5}">
      <dgm:prSet phldrT="[Text]"/>
      <dgm:spPr/>
      <dgm:t>
        <a:bodyPr/>
        <a:lstStyle/>
        <a:p>
          <a:r>
            <a:rPr lang="en-US" dirty="0" smtClean="0"/>
            <a:t>Output</a:t>
          </a:r>
          <a:endParaRPr lang="en-US" dirty="0"/>
        </a:p>
      </dgm:t>
    </dgm:pt>
    <dgm:pt modelId="{DE2BF1A9-E98B-4108-A640-A8EADB29E8BF}" type="parTrans" cxnId="{16EF7CB2-9CD5-4DC7-BC5A-AABC5923DC7B}">
      <dgm:prSet/>
      <dgm:spPr/>
      <dgm:t>
        <a:bodyPr/>
        <a:lstStyle/>
        <a:p>
          <a:endParaRPr lang="en-US"/>
        </a:p>
      </dgm:t>
    </dgm:pt>
    <dgm:pt modelId="{EE71C8AE-BE39-4027-A6E4-9683BC9421BD}" type="sibTrans" cxnId="{16EF7CB2-9CD5-4DC7-BC5A-AABC5923DC7B}">
      <dgm:prSet/>
      <dgm:spPr/>
      <dgm:t>
        <a:bodyPr/>
        <a:lstStyle/>
        <a:p>
          <a:endParaRPr lang="en-US"/>
        </a:p>
      </dgm:t>
    </dgm:pt>
    <dgm:pt modelId="{BC48642A-0C06-492D-8AD3-54F9B02D33DA}">
      <dgm:prSet phldrT="[Text]" custT="1"/>
      <dgm:spPr/>
      <dgm:t>
        <a:bodyPr/>
        <a:lstStyle/>
        <a:p>
          <a:endParaRPr lang="en-US" sz="1200" dirty="0"/>
        </a:p>
      </dgm:t>
    </dgm:pt>
    <dgm:pt modelId="{D93B5BEE-A34E-40B3-9825-1680C81241B7}" type="parTrans" cxnId="{2973EA73-46AE-4818-9D7F-B58FB7F82483}">
      <dgm:prSet/>
      <dgm:spPr/>
      <dgm:t>
        <a:bodyPr/>
        <a:lstStyle/>
        <a:p>
          <a:endParaRPr lang="en-US"/>
        </a:p>
      </dgm:t>
    </dgm:pt>
    <dgm:pt modelId="{B2D238DF-D784-4254-B3F9-708B265FE661}" type="sibTrans" cxnId="{2973EA73-46AE-4818-9D7F-B58FB7F82483}">
      <dgm:prSet/>
      <dgm:spPr/>
      <dgm:t>
        <a:bodyPr/>
        <a:lstStyle/>
        <a:p>
          <a:endParaRPr lang="en-US"/>
        </a:p>
      </dgm:t>
    </dgm:pt>
    <dgm:pt modelId="{D173BACF-C0C5-49CB-A6E7-8370A032D58E}">
      <dgm:prSet phldrT="[Text]"/>
      <dgm:spPr/>
      <dgm:t>
        <a:bodyPr/>
        <a:lstStyle/>
        <a:p>
          <a:r>
            <a:rPr lang="en-US" dirty="0" smtClean="0"/>
            <a:t>Outcome</a:t>
          </a:r>
          <a:endParaRPr lang="en-US" dirty="0"/>
        </a:p>
      </dgm:t>
    </dgm:pt>
    <dgm:pt modelId="{E1F42F38-AFE5-4C62-9C8D-102D3317D220}" type="parTrans" cxnId="{027C5F8B-467A-461E-8D7C-6E5F2F05FF1F}">
      <dgm:prSet/>
      <dgm:spPr/>
      <dgm:t>
        <a:bodyPr/>
        <a:lstStyle/>
        <a:p>
          <a:endParaRPr lang="en-US"/>
        </a:p>
      </dgm:t>
    </dgm:pt>
    <dgm:pt modelId="{AD1C6960-0F53-44B0-818A-8D0B378EA8CB}" type="sibTrans" cxnId="{027C5F8B-467A-461E-8D7C-6E5F2F05FF1F}">
      <dgm:prSet/>
      <dgm:spPr/>
      <dgm:t>
        <a:bodyPr/>
        <a:lstStyle/>
        <a:p>
          <a:endParaRPr lang="en-US"/>
        </a:p>
      </dgm:t>
    </dgm:pt>
    <dgm:pt modelId="{AD56293B-FFAF-43A9-88FE-A5D8252261D7}">
      <dgm:prSet phldrT="[Text]" custT="1"/>
      <dgm:spPr/>
      <dgm:t>
        <a:bodyPr/>
        <a:lstStyle/>
        <a:p>
          <a:r>
            <a:rPr lang="en-US" sz="1100" dirty="0" smtClean="0"/>
            <a:t>Participants use this knowledge after leaving the training</a:t>
          </a:r>
          <a:endParaRPr lang="en-US" sz="1100" dirty="0"/>
        </a:p>
      </dgm:t>
    </dgm:pt>
    <dgm:pt modelId="{A6D2EAFA-25AA-43A2-B3FD-6224F5CBE296}" type="parTrans" cxnId="{A8399300-9CF9-4240-BBFB-01A1B21B48B0}">
      <dgm:prSet/>
      <dgm:spPr/>
      <dgm:t>
        <a:bodyPr/>
        <a:lstStyle/>
        <a:p>
          <a:endParaRPr lang="en-US"/>
        </a:p>
      </dgm:t>
    </dgm:pt>
    <dgm:pt modelId="{4C9A8AD3-44A7-4ADD-817C-E18D9EF34DC9}" type="sibTrans" cxnId="{A8399300-9CF9-4240-BBFB-01A1B21B48B0}">
      <dgm:prSet/>
      <dgm:spPr/>
      <dgm:t>
        <a:bodyPr/>
        <a:lstStyle/>
        <a:p>
          <a:endParaRPr lang="en-US"/>
        </a:p>
      </dgm:t>
    </dgm:pt>
    <dgm:pt modelId="{57400573-8509-4BA6-A37A-7B355D0A9213}">
      <dgm:prSet phldrT="[Text]" custT="1"/>
      <dgm:spPr/>
      <dgm:t>
        <a:bodyPr/>
        <a:lstStyle/>
        <a:p>
          <a:r>
            <a:rPr lang="en-US" sz="1200" dirty="0" smtClean="0"/>
            <a:t>Facilitators</a:t>
          </a:r>
          <a:endParaRPr lang="en-US" sz="1200" dirty="0"/>
        </a:p>
      </dgm:t>
    </dgm:pt>
    <dgm:pt modelId="{FE0210D6-80DD-4845-AFAC-B7D7379209F2}" type="parTrans" cxnId="{4858C028-BD84-4769-AAE2-B8A5757D4923}">
      <dgm:prSet/>
      <dgm:spPr/>
      <dgm:t>
        <a:bodyPr/>
        <a:lstStyle/>
        <a:p>
          <a:endParaRPr lang="en-US"/>
        </a:p>
      </dgm:t>
    </dgm:pt>
    <dgm:pt modelId="{37B4273D-E2BE-4585-B09D-81272EBB1C70}" type="sibTrans" cxnId="{4858C028-BD84-4769-AAE2-B8A5757D4923}">
      <dgm:prSet/>
      <dgm:spPr/>
      <dgm:t>
        <a:bodyPr/>
        <a:lstStyle/>
        <a:p>
          <a:endParaRPr lang="en-US"/>
        </a:p>
      </dgm:t>
    </dgm:pt>
    <dgm:pt modelId="{F53D7CD1-CF04-4E87-932D-691F2D7E61EE}">
      <dgm:prSet phldrT="[Text]" custT="1"/>
      <dgm:spPr/>
      <dgm:t>
        <a:bodyPr/>
        <a:lstStyle/>
        <a:p>
          <a:r>
            <a:rPr lang="en-US" sz="1200" dirty="0" smtClean="0"/>
            <a:t>Budget</a:t>
          </a:r>
          <a:endParaRPr lang="en-US" sz="1200" dirty="0"/>
        </a:p>
      </dgm:t>
    </dgm:pt>
    <dgm:pt modelId="{E1202E80-14EF-4E89-8DCD-5119F254DDF0}" type="parTrans" cxnId="{8E6D6059-C820-4A12-9D0D-D942A5E3829C}">
      <dgm:prSet/>
      <dgm:spPr/>
      <dgm:t>
        <a:bodyPr/>
        <a:lstStyle/>
        <a:p>
          <a:endParaRPr lang="en-US"/>
        </a:p>
      </dgm:t>
    </dgm:pt>
    <dgm:pt modelId="{441CEEAA-568F-4CE6-88E5-7312B2126F3C}" type="sibTrans" cxnId="{8E6D6059-C820-4A12-9D0D-D942A5E3829C}">
      <dgm:prSet/>
      <dgm:spPr/>
      <dgm:t>
        <a:bodyPr/>
        <a:lstStyle/>
        <a:p>
          <a:endParaRPr lang="en-US"/>
        </a:p>
      </dgm:t>
    </dgm:pt>
    <dgm:pt modelId="{5ADEB43B-E434-48C4-92E0-E2B2270CDE07}">
      <dgm:prSet phldrT="[Text]" custT="1"/>
      <dgm:spPr/>
      <dgm:t>
        <a:bodyPr/>
        <a:lstStyle/>
        <a:p>
          <a:r>
            <a:rPr lang="en-US" sz="1200" dirty="0" smtClean="0"/>
            <a:t>Participants have new skills or knowledge</a:t>
          </a:r>
          <a:endParaRPr lang="en-US" sz="1200" dirty="0"/>
        </a:p>
      </dgm:t>
    </dgm:pt>
    <dgm:pt modelId="{2EBE279E-AB8B-43E7-AB7F-54AAAC2A5187}" type="parTrans" cxnId="{17364BC0-AE9A-4680-9FEB-8E552659EE2E}">
      <dgm:prSet/>
      <dgm:spPr/>
      <dgm:t>
        <a:bodyPr/>
        <a:lstStyle/>
        <a:p>
          <a:endParaRPr lang="en-US"/>
        </a:p>
      </dgm:t>
    </dgm:pt>
    <dgm:pt modelId="{89A13B30-D206-4E8E-8DFF-5D144B5EB1B6}" type="sibTrans" cxnId="{17364BC0-AE9A-4680-9FEB-8E552659EE2E}">
      <dgm:prSet/>
      <dgm:spPr/>
      <dgm:t>
        <a:bodyPr/>
        <a:lstStyle/>
        <a:p>
          <a:endParaRPr lang="en-US"/>
        </a:p>
      </dgm:t>
    </dgm:pt>
    <dgm:pt modelId="{8EA8BB69-DDC1-4A1F-8B86-01B0420895C7}">
      <dgm:prSet phldrT="[Text]"/>
      <dgm:spPr/>
      <dgm:t>
        <a:bodyPr/>
        <a:lstStyle/>
        <a:p>
          <a:r>
            <a:rPr lang="en-US" dirty="0" smtClean="0"/>
            <a:t>Impact</a:t>
          </a:r>
          <a:endParaRPr lang="en-US" dirty="0"/>
        </a:p>
      </dgm:t>
    </dgm:pt>
    <dgm:pt modelId="{15FFC152-0EA8-4216-87EC-ABED30E6F412}" type="parTrans" cxnId="{F2E58B82-D8A7-497C-831C-8013709AA3CF}">
      <dgm:prSet/>
      <dgm:spPr/>
      <dgm:t>
        <a:bodyPr/>
        <a:lstStyle/>
        <a:p>
          <a:endParaRPr lang="en-US"/>
        </a:p>
      </dgm:t>
    </dgm:pt>
    <dgm:pt modelId="{DA62742D-318E-4474-B597-310023A77461}" type="sibTrans" cxnId="{F2E58B82-D8A7-497C-831C-8013709AA3CF}">
      <dgm:prSet/>
      <dgm:spPr/>
      <dgm:t>
        <a:bodyPr/>
        <a:lstStyle/>
        <a:p>
          <a:endParaRPr lang="en-US"/>
        </a:p>
      </dgm:t>
    </dgm:pt>
    <dgm:pt modelId="{585C704B-DE55-43FE-870D-960559812899}">
      <dgm:prSet phldrT="[Text]"/>
      <dgm:spPr/>
      <dgm:t>
        <a:bodyPr/>
        <a:lstStyle/>
        <a:p>
          <a:r>
            <a:rPr lang="en-US" dirty="0" smtClean="0"/>
            <a:t>The world has become a better place</a:t>
          </a:r>
          <a:endParaRPr lang="en-US" dirty="0"/>
        </a:p>
      </dgm:t>
    </dgm:pt>
    <dgm:pt modelId="{918239F6-8926-429C-91FC-BE1114DF824B}" type="parTrans" cxnId="{80FDB9BF-8F5A-4071-8953-1BA26940F303}">
      <dgm:prSet/>
      <dgm:spPr/>
      <dgm:t>
        <a:bodyPr/>
        <a:lstStyle/>
        <a:p>
          <a:endParaRPr lang="en-US"/>
        </a:p>
      </dgm:t>
    </dgm:pt>
    <dgm:pt modelId="{CD51E478-9C0B-438B-BD27-48269432FA97}" type="sibTrans" cxnId="{80FDB9BF-8F5A-4071-8953-1BA26940F303}">
      <dgm:prSet/>
      <dgm:spPr/>
      <dgm:t>
        <a:bodyPr/>
        <a:lstStyle/>
        <a:p>
          <a:endParaRPr lang="en-US"/>
        </a:p>
      </dgm:t>
    </dgm:pt>
    <dgm:pt modelId="{F1B60460-128E-4D46-ADCC-E7CB932AC9EB}" type="pres">
      <dgm:prSet presAssocID="{43ED426A-7365-4B9A-9FD6-8B2FD3A4A753}" presName="rootnode" presStyleCnt="0">
        <dgm:presLayoutVars>
          <dgm:chMax/>
          <dgm:chPref/>
          <dgm:dir/>
          <dgm:animLvl val="lvl"/>
        </dgm:presLayoutVars>
      </dgm:prSet>
      <dgm:spPr/>
      <dgm:t>
        <a:bodyPr/>
        <a:lstStyle/>
        <a:p>
          <a:endParaRPr lang="en-US"/>
        </a:p>
      </dgm:t>
    </dgm:pt>
    <dgm:pt modelId="{69BED47A-259D-4E16-8A6C-9847B875E40E}" type="pres">
      <dgm:prSet presAssocID="{10094CD3-13DB-4CAE-984D-80259A0498BA}" presName="composite" presStyleCnt="0"/>
      <dgm:spPr/>
    </dgm:pt>
    <dgm:pt modelId="{05709190-3329-4EB2-BB4A-08137124DE85}" type="pres">
      <dgm:prSet presAssocID="{10094CD3-13DB-4CAE-984D-80259A0498BA}" presName="bentUpArrow1" presStyleLbl="alignImgPlace1" presStyleIdx="0" presStyleCnt="3"/>
      <dgm:spPr/>
    </dgm:pt>
    <dgm:pt modelId="{63651202-5A54-4CE1-B688-04DDBE6A1B78}" type="pres">
      <dgm:prSet presAssocID="{10094CD3-13DB-4CAE-984D-80259A0498BA}" presName="ParentText" presStyleLbl="node1" presStyleIdx="0" presStyleCnt="4">
        <dgm:presLayoutVars>
          <dgm:chMax val="1"/>
          <dgm:chPref val="1"/>
          <dgm:bulletEnabled val="1"/>
        </dgm:presLayoutVars>
      </dgm:prSet>
      <dgm:spPr/>
      <dgm:t>
        <a:bodyPr/>
        <a:lstStyle/>
        <a:p>
          <a:endParaRPr lang="en-US"/>
        </a:p>
      </dgm:t>
    </dgm:pt>
    <dgm:pt modelId="{B2B0C8AE-B44A-42AC-9882-66A8A808C090}" type="pres">
      <dgm:prSet presAssocID="{10094CD3-13DB-4CAE-984D-80259A0498BA}" presName="ChildText" presStyleLbl="revTx" presStyleIdx="0" presStyleCnt="4" custScaleX="176093" custLinFactNeighborX="43296" custLinFactNeighborY="-7289">
        <dgm:presLayoutVars>
          <dgm:chMax val="0"/>
          <dgm:chPref val="0"/>
          <dgm:bulletEnabled val="1"/>
        </dgm:presLayoutVars>
      </dgm:prSet>
      <dgm:spPr/>
      <dgm:t>
        <a:bodyPr/>
        <a:lstStyle/>
        <a:p>
          <a:endParaRPr lang="en-US"/>
        </a:p>
      </dgm:t>
    </dgm:pt>
    <dgm:pt modelId="{DB0751E4-0E70-47D2-9E1E-88421510B438}" type="pres">
      <dgm:prSet presAssocID="{0E65AD8D-1D8D-419E-87AA-7AA1E384FECC}" presName="sibTrans" presStyleCnt="0"/>
      <dgm:spPr/>
    </dgm:pt>
    <dgm:pt modelId="{A7624505-B81D-4707-A226-1261C0A75CF2}" type="pres">
      <dgm:prSet presAssocID="{E5F9B261-6362-438A-BD82-9CB1CDB12BA5}" presName="composite" presStyleCnt="0"/>
      <dgm:spPr/>
    </dgm:pt>
    <dgm:pt modelId="{39C1559F-CA3D-4D69-802E-5CD3AD7063D7}" type="pres">
      <dgm:prSet presAssocID="{E5F9B261-6362-438A-BD82-9CB1CDB12BA5}" presName="bentUpArrow1" presStyleLbl="alignImgPlace1" presStyleIdx="1" presStyleCnt="3"/>
      <dgm:spPr/>
    </dgm:pt>
    <dgm:pt modelId="{21B4578A-0D05-464A-8D26-44678631F3B8}" type="pres">
      <dgm:prSet presAssocID="{E5F9B261-6362-438A-BD82-9CB1CDB12BA5}" presName="ParentText" presStyleLbl="node1" presStyleIdx="1" presStyleCnt="4">
        <dgm:presLayoutVars>
          <dgm:chMax val="1"/>
          <dgm:chPref val="1"/>
          <dgm:bulletEnabled val="1"/>
        </dgm:presLayoutVars>
      </dgm:prSet>
      <dgm:spPr/>
      <dgm:t>
        <a:bodyPr/>
        <a:lstStyle/>
        <a:p>
          <a:endParaRPr lang="en-US"/>
        </a:p>
      </dgm:t>
    </dgm:pt>
    <dgm:pt modelId="{260F4E3A-2F45-431B-BB62-3D35CD30399D}" type="pres">
      <dgm:prSet presAssocID="{E5F9B261-6362-438A-BD82-9CB1CDB12BA5}" presName="ChildText" presStyleLbl="revTx" presStyleIdx="1" presStyleCnt="4" custScaleX="205238" custLinFactNeighborX="46282" custLinFactNeighborY="-11516">
        <dgm:presLayoutVars>
          <dgm:chMax val="0"/>
          <dgm:chPref val="0"/>
          <dgm:bulletEnabled val="1"/>
        </dgm:presLayoutVars>
      </dgm:prSet>
      <dgm:spPr/>
      <dgm:t>
        <a:bodyPr/>
        <a:lstStyle/>
        <a:p>
          <a:endParaRPr lang="en-US"/>
        </a:p>
      </dgm:t>
    </dgm:pt>
    <dgm:pt modelId="{EC9B88D8-AA88-421F-BC60-0B833B54B35A}" type="pres">
      <dgm:prSet presAssocID="{EE71C8AE-BE39-4027-A6E4-9683BC9421BD}" presName="sibTrans" presStyleCnt="0"/>
      <dgm:spPr/>
    </dgm:pt>
    <dgm:pt modelId="{4BBA7949-C961-450C-97E4-4289255E31E5}" type="pres">
      <dgm:prSet presAssocID="{D173BACF-C0C5-49CB-A6E7-8370A032D58E}" presName="composite" presStyleCnt="0"/>
      <dgm:spPr/>
    </dgm:pt>
    <dgm:pt modelId="{EDB1F79C-BCE5-48B1-83E5-FD6136FD9F14}" type="pres">
      <dgm:prSet presAssocID="{D173BACF-C0C5-49CB-A6E7-8370A032D58E}" presName="bentUpArrow1" presStyleLbl="alignImgPlace1" presStyleIdx="2" presStyleCnt="3"/>
      <dgm:spPr/>
    </dgm:pt>
    <dgm:pt modelId="{0804AAA2-D5B8-48BA-951F-99238290B502}" type="pres">
      <dgm:prSet presAssocID="{D173BACF-C0C5-49CB-A6E7-8370A032D58E}" presName="ParentText" presStyleLbl="node1" presStyleIdx="2" presStyleCnt="4">
        <dgm:presLayoutVars>
          <dgm:chMax val="1"/>
          <dgm:chPref val="1"/>
          <dgm:bulletEnabled val="1"/>
        </dgm:presLayoutVars>
      </dgm:prSet>
      <dgm:spPr/>
      <dgm:t>
        <a:bodyPr/>
        <a:lstStyle/>
        <a:p>
          <a:endParaRPr lang="en-US"/>
        </a:p>
      </dgm:t>
    </dgm:pt>
    <dgm:pt modelId="{150CCE4A-7B4E-4715-BBD5-48D50C0660C7}" type="pres">
      <dgm:prSet presAssocID="{D173BACF-C0C5-49CB-A6E7-8370A032D58E}" presName="ChildText" presStyleLbl="revTx" presStyleIdx="2" presStyleCnt="4" custScaleX="173548" custScaleY="93381" custLinFactNeighborX="43335" custLinFactNeighborY="5758">
        <dgm:presLayoutVars>
          <dgm:chMax val="0"/>
          <dgm:chPref val="0"/>
          <dgm:bulletEnabled val="1"/>
        </dgm:presLayoutVars>
      </dgm:prSet>
      <dgm:spPr/>
      <dgm:t>
        <a:bodyPr/>
        <a:lstStyle/>
        <a:p>
          <a:endParaRPr lang="en-US"/>
        </a:p>
      </dgm:t>
    </dgm:pt>
    <dgm:pt modelId="{50F463E2-5BA6-4B4D-B895-A75694AA850E}" type="pres">
      <dgm:prSet presAssocID="{AD1C6960-0F53-44B0-818A-8D0B378EA8CB}" presName="sibTrans" presStyleCnt="0"/>
      <dgm:spPr/>
    </dgm:pt>
    <dgm:pt modelId="{00BE81D4-20F3-4D97-AF62-B452E3D9BFA6}" type="pres">
      <dgm:prSet presAssocID="{8EA8BB69-DDC1-4A1F-8B86-01B0420895C7}" presName="composite" presStyleCnt="0"/>
      <dgm:spPr/>
    </dgm:pt>
    <dgm:pt modelId="{9BC5A086-7F1A-4429-ADD5-22E183F81F92}" type="pres">
      <dgm:prSet presAssocID="{8EA8BB69-DDC1-4A1F-8B86-01B0420895C7}" presName="ParentText" presStyleLbl="node1" presStyleIdx="3" presStyleCnt="4">
        <dgm:presLayoutVars>
          <dgm:chMax val="1"/>
          <dgm:chPref val="1"/>
          <dgm:bulletEnabled val="1"/>
        </dgm:presLayoutVars>
      </dgm:prSet>
      <dgm:spPr/>
      <dgm:t>
        <a:bodyPr/>
        <a:lstStyle/>
        <a:p>
          <a:endParaRPr lang="en-US"/>
        </a:p>
      </dgm:t>
    </dgm:pt>
    <dgm:pt modelId="{B92C7C81-54E8-41BC-AB9C-4232FCFECADC}" type="pres">
      <dgm:prSet presAssocID="{8EA8BB69-DDC1-4A1F-8B86-01B0420895C7}" presName="FinalChildText" presStyleLbl="revTx" presStyleIdx="3" presStyleCnt="4">
        <dgm:presLayoutVars>
          <dgm:chMax val="0"/>
          <dgm:chPref val="0"/>
          <dgm:bulletEnabled val="1"/>
        </dgm:presLayoutVars>
      </dgm:prSet>
      <dgm:spPr/>
      <dgm:t>
        <a:bodyPr/>
        <a:lstStyle/>
        <a:p>
          <a:endParaRPr lang="en-US"/>
        </a:p>
      </dgm:t>
    </dgm:pt>
  </dgm:ptLst>
  <dgm:cxnLst>
    <dgm:cxn modelId="{06E550C4-9902-4569-ADD5-0F64251777BB}" type="presOf" srcId="{43ED426A-7365-4B9A-9FD6-8B2FD3A4A753}" destId="{F1B60460-128E-4D46-ADCC-E7CB932AC9EB}" srcOrd="0" destOrd="0" presId="urn:microsoft.com/office/officeart/2005/8/layout/StepDownProcess"/>
    <dgm:cxn modelId="{6A24471E-7D7B-4A2F-BDDA-687BE27EFF06}" type="presOf" srcId="{D173BACF-C0C5-49CB-A6E7-8370A032D58E}" destId="{0804AAA2-D5B8-48BA-951F-99238290B502}" srcOrd="0" destOrd="0" presId="urn:microsoft.com/office/officeart/2005/8/layout/StepDownProcess"/>
    <dgm:cxn modelId="{AF179618-F0F6-4B45-ABFA-E1364AE7B1D8}" type="presOf" srcId="{F53D7CD1-CF04-4E87-932D-691F2D7E61EE}" destId="{B2B0C8AE-B44A-42AC-9882-66A8A808C090}" srcOrd="0" destOrd="2" presId="urn:microsoft.com/office/officeart/2005/8/layout/StepDownProcess"/>
    <dgm:cxn modelId="{E956B601-6597-43F5-BC23-73222FF288F2}" type="presOf" srcId="{AD56293B-FFAF-43A9-88FE-A5D8252261D7}" destId="{150CCE4A-7B4E-4715-BBD5-48D50C0660C7}" srcOrd="0" destOrd="0" presId="urn:microsoft.com/office/officeart/2005/8/layout/StepDownProcess"/>
    <dgm:cxn modelId="{A8399300-9CF9-4240-BBFB-01A1B21B48B0}" srcId="{D173BACF-C0C5-49CB-A6E7-8370A032D58E}" destId="{AD56293B-FFAF-43A9-88FE-A5D8252261D7}" srcOrd="0" destOrd="0" parTransId="{A6D2EAFA-25AA-43A2-B3FD-6224F5CBE296}" sibTransId="{4C9A8AD3-44A7-4ADD-817C-E18D9EF34DC9}"/>
    <dgm:cxn modelId="{6391A6D6-EBC6-4B8A-9ACA-3FB884833A8C}" type="presOf" srcId="{57400573-8509-4BA6-A37A-7B355D0A9213}" destId="{B2B0C8AE-B44A-42AC-9882-66A8A808C090}" srcOrd="0" destOrd="1" presId="urn:microsoft.com/office/officeart/2005/8/layout/StepDownProcess"/>
    <dgm:cxn modelId="{8FE7DC73-4182-4708-9DE5-A71B939DFBB5}" type="presOf" srcId="{5ADEB43B-E434-48C4-92E0-E2B2270CDE07}" destId="{260F4E3A-2F45-431B-BB62-3D35CD30399D}" srcOrd="0" destOrd="1" presId="urn:microsoft.com/office/officeart/2005/8/layout/StepDownProcess"/>
    <dgm:cxn modelId="{8E6D6059-C820-4A12-9D0D-D942A5E3829C}" srcId="{10094CD3-13DB-4CAE-984D-80259A0498BA}" destId="{F53D7CD1-CF04-4E87-932D-691F2D7E61EE}" srcOrd="2" destOrd="0" parTransId="{E1202E80-14EF-4E89-8DCD-5119F254DDF0}" sibTransId="{441CEEAA-568F-4CE6-88E5-7312B2126F3C}"/>
    <dgm:cxn modelId="{38E14B0E-1AF2-4CCD-98E2-C55EE2474649}" type="presOf" srcId="{10094CD3-13DB-4CAE-984D-80259A0498BA}" destId="{63651202-5A54-4CE1-B688-04DDBE6A1B78}" srcOrd="0" destOrd="0" presId="urn:microsoft.com/office/officeart/2005/8/layout/StepDownProcess"/>
    <dgm:cxn modelId="{16EF7CB2-9CD5-4DC7-BC5A-AABC5923DC7B}" srcId="{43ED426A-7365-4B9A-9FD6-8B2FD3A4A753}" destId="{E5F9B261-6362-438A-BD82-9CB1CDB12BA5}" srcOrd="1" destOrd="0" parTransId="{DE2BF1A9-E98B-4108-A640-A8EADB29E8BF}" sibTransId="{EE71C8AE-BE39-4027-A6E4-9683BC9421BD}"/>
    <dgm:cxn modelId="{F63C037B-71D6-4417-9382-ACDDB6BAEFA4}" srcId="{43ED426A-7365-4B9A-9FD6-8B2FD3A4A753}" destId="{10094CD3-13DB-4CAE-984D-80259A0498BA}" srcOrd="0" destOrd="0" parTransId="{1D4DFA9E-87CA-4215-8E83-59D6593408C6}" sibTransId="{0E65AD8D-1D8D-419E-87AA-7AA1E384FECC}"/>
    <dgm:cxn modelId="{80FDB9BF-8F5A-4071-8953-1BA26940F303}" srcId="{8EA8BB69-DDC1-4A1F-8B86-01B0420895C7}" destId="{585C704B-DE55-43FE-870D-960559812899}" srcOrd="0" destOrd="0" parTransId="{918239F6-8926-429C-91FC-BE1114DF824B}" sibTransId="{CD51E478-9C0B-438B-BD27-48269432FA97}"/>
    <dgm:cxn modelId="{930E66BD-8362-42EA-B28B-E91FDEA8CF38}" type="presOf" srcId="{E5F9B261-6362-438A-BD82-9CB1CDB12BA5}" destId="{21B4578A-0D05-464A-8D26-44678631F3B8}" srcOrd="0" destOrd="0" presId="urn:microsoft.com/office/officeart/2005/8/layout/StepDownProcess"/>
    <dgm:cxn modelId="{8D3E73C0-F1D7-4DC7-9AD3-B4D6EECB2421}" type="presOf" srcId="{D04DF874-9DE6-4277-A4F3-5A4C2D59D5C4}" destId="{B2B0C8AE-B44A-42AC-9882-66A8A808C090}" srcOrd="0" destOrd="0" presId="urn:microsoft.com/office/officeart/2005/8/layout/StepDownProcess"/>
    <dgm:cxn modelId="{17364BC0-AE9A-4680-9FEB-8E552659EE2E}" srcId="{E5F9B261-6362-438A-BD82-9CB1CDB12BA5}" destId="{5ADEB43B-E434-48C4-92E0-E2B2270CDE07}" srcOrd="1" destOrd="0" parTransId="{2EBE279E-AB8B-43E7-AB7F-54AAAC2A5187}" sibTransId="{89A13B30-D206-4E8E-8DFF-5D144B5EB1B6}"/>
    <dgm:cxn modelId="{147EE10A-B303-42E2-B35A-E46CA5B8ABC7}" type="presOf" srcId="{BC48642A-0C06-492D-8AD3-54F9B02D33DA}" destId="{260F4E3A-2F45-431B-BB62-3D35CD30399D}" srcOrd="0" destOrd="0" presId="urn:microsoft.com/office/officeart/2005/8/layout/StepDownProcess"/>
    <dgm:cxn modelId="{4858C028-BD84-4769-AAE2-B8A5757D4923}" srcId="{10094CD3-13DB-4CAE-984D-80259A0498BA}" destId="{57400573-8509-4BA6-A37A-7B355D0A9213}" srcOrd="1" destOrd="0" parTransId="{FE0210D6-80DD-4845-AFAC-B7D7379209F2}" sibTransId="{37B4273D-E2BE-4585-B09D-81272EBB1C70}"/>
    <dgm:cxn modelId="{144C2762-0774-4477-9331-22CEFDAC570A}" type="presOf" srcId="{8EA8BB69-DDC1-4A1F-8B86-01B0420895C7}" destId="{9BC5A086-7F1A-4429-ADD5-22E183F81F92}" srcOrd="0" destOrd="0" presId="urn:microsoft.com/office/officeart/2005/8/layout/StepDownProcess"/>
    <dgm:cxn modelId="{F2E58B82-D8A7-497C-831C-8013709AA3CF}" srcId="{43ED426A-7365-4B9A-9FD6-8B2FD3A4A753}" destId="{8EA8BB69-DDC1-4A1F-8B86-01B0420895C7}" srcOrd="3" destOrd="0" parTransId="{15FFC152-0EA8-4216-87EC-ABED30E6F412}" sibTransId="{DA62742D-318E-4474-B597-310023A77461}"/>
    <dgm:cxn modelId="{2973EA73-46AE-4818-9D7F-B58FB7F82483}" srcId="{E5F9B261-6362-438A-BD82-9CB1CDB12BA5}" destId="{BC48642A-0C06-492D-8AD3-54F9B02D33DA}" srcOrd="0" destOrd="0" parTransId="{D93B5BEE-A34E-40B3-9825-1680C81241B7}" sibTransId="{B2D238DF-D784-4254-B3F9-708B265FE661}"/>
    <dgm:cxn modelId="{0301586B-CADB-4372-9E4C-0C97CE169DA8}" srcId="{10094CD3-13DB-4CAE-984D-80259A0498BA}" destId="{D04DF874-9DE6-4277-A4F3-5A4C2D59D5C4}" srcOrd="0" destOrd="0" parTransId="{7E3A9C12-A714-481E-874A-D17793D94668}" sibTransId="{E146893D-DD49-4D9F-BC9B-EF1DE6AD7451}"/>
    <dgm:cxn modelId="{2C6E9982-1172-4973-A51B-F7816070EE56}" type="presOf" srcId="{585C704B-DE55-43FE-870D-960559812899}" destId="{B92C7C81-54E8-41BC-AB9C-4232FCFECADC}" srcOrd="0" destOrd="0" presId="urn:microsoft.com/office/officeart/2005/8/layout/StepDownProcess"/>
    <dgm:cxn modelId="{027C5F8B-467A-461E-8D7C-6E5F2F05FF1F}" srcId="{43ED426A-7365-4B9A-9FD6-8B2FD3A4A753}" destId="{D173BACF-C0C5-49CB-A6E7-8370A032D58E}" srcOrd="2" destOrd="0" parTransId="{E1F42F38-AFE5-4C62-9C8D-102D3317D220}" sibTransId="{AD1C6960-0F53-44B0-818A-8D0B378EA8CB}"/>
    <dgm:cxn modelId="{8D2AFE58-14CB-46D9-A0BC-808A0AD66A35}" type="presParOf" srcId="{F1B60460-128E-4D46-ADCC-E7CB932AC9EB}" destId="{69BED47A-259D-4E16-8A6C-9847B875E40E}" srcOrd="0" destOrd="0" presId="urn:microsoft.com/office/officeart/2005/8/layout/StepDownProcess"/>
    <dgm:cxn modelId="{69706DEC-8094-4C5C-9438-A7B91EE9DE1B}" type="presParOf" srcId="{69BED47A-259D-4E16-8A6C-9847B875E40E}" destId="{05709190-3329-4EB2-BB4A-08137124DE85}" srcOrd="0" destOrd="0" presId="urn:microsoft.com/office/officeart/2005/8/layout/StepDownProcess"/>
    <dgm:cxn modelId="{6AD0E9EC-ACFB-49CC-859F-FF28D04CCF73}" type="presParOf" srcId="{69BED47A-259D-4E16-8A6C-9847B875E40E}" destId="{63651202-5A54-4CE1-B688-04DDBE6A1B78}" srcOrd="1" destOrd="0" presId="urn:microsoft.com/office/officeart/2005/8/layout/StepDownProcess"/>
    <dgm:cxn modelId="{DD5E932B-956B-46DF-A89D-FCBA3E21DC06}" type="presParOf" srcId="{69BED47A-259D-4E16-8A6C-9847B875E40E}" destId="{B2B0C8AE-B44A-42AC-9882-66A8A808C090}" srcOrd="2" destOrd="0" presId="urn:microsoft.com/office/officeart/2005/8/layout/StepDownProcess"/>
    <dgm:cxn modelId="{A2CBFA7B-F5F0-4418-B7A4-A8CF4CBE8594}" type="presParOf" srcId="{F1B60460-128E-4D46-ADCC-E7CB932AC9EB}" destId="{DB0751E4-0E70-47D2-9E1E-88421510B438}" srcOrd="1" destOrd="0" presId="urn:microsoft.com/office/officeart/2005/8/layout/StepDownProcess"/>
    <dgm:cxn modelId="{B14CC393-539F-4211-9492-5BBBA1E63E47}" type="presParOf" srcId="{F1B60460-128E-4D46-ADCC-E7CB932AC9EB}" destId="{A7624505-B81D-4707-A226-1261C0A75CF2}" srcOrd="2" destOrd="0" presId="urn:microsoft.com/office/officeart/2005/8/layout/StepDownProcess"/>
    <dgm:cxn modelId="{A3813FA5-23A4-432F-8886-D4A61663D652}" type="presParOf" srcId="{A7624505-B81D-4707-A226-1261C0A75CF2}" destId="{39C1559F-CA3D-4D69-802E-5CD3AD7063D7}" srcOrd="0" destOrd="0" presId="urn:microsoft.com/office/officeart/2005/8/layout/StepDownProcess"/>
    <dgm:cxn modelId="{1FB91AA9-F45B-4A5D-BC34-8F97CFB55DD4}" type="presParOf" srcId="{A7624505-B81D-4707-A226-1261C0A75CF2}" destId="{21B4578A-0D05-464A-8D26-44678631F3B8}" srcOrd="1" destOrd="0" presId="urn:microsoft.com/office/officeart/2005/8/layout/StepDownProcess"/>
    <dgm:cxn modelId="{4B5276D4-A3A0-4334-B04E-6D7375C3C158}" type="presParOf" srcId="{A7624505-B81D-4707-A226-1261C0A75CF2}" destId="{260F4E3A-2F45-431B-BB62-3D35CD30399D}" srcOrd="2" destOrd="0" presId="urn:microsoft.com/office/officeart/2005/8/layout/StepDownProcess"/>
    <dgm:cxn modelId="{F2C8A9F8-268C-4CE4-A4A3-7CE5E587C987}" type="presParOf" srcId="{F1B60460-128E-4D46-ADCC-E7CB932AC9EB}" destId="{EC9B88D8-AA88-421F-BC60-0B833B54B35A}" srcOrd="3" destOrd="0" presId="urn:microsoft.com/office/officeart/2005/8/layout/StepDownProcess"/>
    <dgm:cxn modelId="{B954D48B-B7D3-433D-BEFB-531C62A0F219}" type="presParOf" srcId="{F1B60460-128E-4D46-ADCC-E7CB932AC9EB}" destId="{4BBA7949-C961-450C-97E4-4289255E31E5}" srcOrd="4" destOrd="0" presId="urn:microsoft.com/office/officeart/2005/8/layout/StepDownProcess"/>
    <dgm:cxn modelId="{EBC40578-CF24-4A97-9E51-667645D75580}" type="presParOf" srcId="{4BBA7949-C961-450C-97E4-4289255E31E5}" destId="{EDB1F79C-BCE5-48B1-83E5-FD6136FD9F14}" srcOrd="0" destOrd="0" presId="urn:microsoft.com/office/officeart/2005/8/layout/StepDownProcess"/>
    <dgm:cxn modelId="{7209B92A-8152-4AB0-B057-EECDC597AE46}" type="presParOf" srcId="{4BBA7949-C961-450C-97E4-4289255E31E5}" destId="{0804AAA2-D5B8-48BA-951F-99238290B502}" srcOrd="1" destOrd="0" presId="urn:microsoft.com/office/officeart/2005/8/layout/StepDownProcess"/>
    <dgm:cxn modelId="{F577BB55-0963-4AB3-9A6B-BC75888BB828}" type="presParOf" srcId="{4BBA7949-C961-450C-97E4-4289255E31E5}" destId="{150CCE4A-7B4E-4715-BBD5-48D50C0660C7}" srcOrd="2" destOrd="0" presId="urn:microsoft.com/office/officeart/2005/8/layout/StepDownProcess"/>
    <dgm:cxn modelId="{8B4A9EF7-0C47-4275-BD60-9EEEDEB6237C}" type="presParOf" srcId="{F1B60460-128E-4D46-ADCC-E7CB932AC9EB}" destId="{50F463E2-5BA6-4B4D-B895-A75694AA850E}" srcOrd="5" destOrd="0" presId="urn:microsoft.com/office/officeart/2005/8/layout/StepDownProcess"/>
    <dgm:cxn modelId="{213AE2CC-2F23-4796-ADF3-433558E9B1AE}" type="presParOf" srcId="{F1B60460-128E-4D46-ADCC-E7CB932AC9EB}" destId="{00BE81D4-20F3-4D97-AF62-B452E3D9BFA6}" srcOrd="6" destOrd="0" presId="urn:microsoft.com/office/officeart/2005/8/layout/StepDownProcess"/>
    <dgm:cxn modelId="{255964F0-15B6-4D8E-ADC1-FDB36820782C}" type="presParOf" srcId="{00BE81D4-20F3-4D97-AF62-B452E3D9BFA6}" destId="{9BC5A086-7F1A-4429-ADD5-22E183F81F92}" srcOrd="0" destOrd="0" presId="urn:microsoft.com/office/officeart/2005/8/layout/StepDownProcess"/>
    <dgm:cxn modelId="{9C21938B-B040-4333-B3E2-E4EA698C3599}" type="presParOf" srcId="{00BE81D4-20F3-4D97-AF62-B452E3D9BFA6}" destId="{B92C7C81-54E8-41BC-AB9C-4232FCFECAD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366F74-A86D-4AA3-83A2-0C64CBDE8B6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36AC53C-F1D7-4143-A19B-67541677A583}">
      <dgm:prSet phldrT="[Text]"/>
      <dgm:spPr/>
      <dgm:t>
        <a:bodyPr/>
        <a:lstStyle/>
        <a:p>
          <a:r>
            <a:rPr lang="en-US" dirty="0" smtClean="0"/>
            <a:t>Level 1</a:t>
          </a:r>
          <a:endParaRPr lang="en-US" dirty="0"/>
        </a:p>
      </dgm:t>
    </dgm:pt>
    <dgm:pt modelId="{A5DC8ACB-129F-49EC-816F-E60F78B38B1B}" type="parTrans" cxnId="{0513A017-3C3E-4607-9FE3-E6C9E2470FC1}">
      <dgm:prSet/>
      <dgm:spPr/>
      <dgm:t>
        <a:bodyPr/>
        <a:lstStyle/>
        <a:p>
          <a:endParaRPr lang="en-US"/>
        </a:p>
      </dgm:t>
    </dgm:pt>
    <dgm:pt modelId="{2DCAEC44-A742-4B80-8ED6-7024E1F99FBF}" type="sibTrans" cxnId="{0513A017-3C3E-4607-9FE3-E6C9E2470FC1}">
      <dgm:prSet/>
      <dgm:spPr/>
      <dgm:t>
        <a:bodyPr/>
        <a:lstStyle/>
        <a:p>
          <a:endParaRPr lang="en-US"/>
        </a:p>
      </dgm:t>
    </dgm:pt>
    <dgm:pt modelId="{D44B15EA-8FCF-48B9-A958-C0579BC47072}">
      <dgm:prSet phldrT="[Text]"/>
      <dgm:spPr/>
      <dgm:t>
        <a:bodyPr/>
        <a:lstStyle/>
        <a:p>
          <a:r>
            <a:rPr lang="en-US" dirty="0" smtClean="0"/>
            <a:t>REACTION	</a:t>
          </a:r>
          <a:endParaRPr lang="en-US" dirty="0"/>
        </a:p>
      </dgm:t>
    </dgm:pt>
    <dgm:pt modelId="{B59428BC-D8EA-4A56-BCEF-7548C100B58B}" type="parTrans" cxnId="{6DB3259E-8AD2-46CB-A222-C345F8073F0D}">
      <dgm:prSet/>
      <dgm:spPr/>
      <dgm:t>
        <a:bodyPr/>
        <a:lstStyle/>
        <a:p>
          <a:endParaRPr lang="en-US"/>
        </a:p>
      </dgm:t>
    </dgm:pt>
    <dgm:pt modelId="{A1AB8471-E0F4-4432-8131-F3A2C633D4BC}" type="sibTrans" cxnId="{6DB3259E-8AD2-46CB-A222-C345F8073F0D}">
      <dgm:prSet/>
      <dgm:spPr/>
      <dgm:t>
        <a:bodyPr/>
        <a:lstStyle/>
        <a:p>
          <a:endParaRPr lang="en-US"/>
        </a:p>
      </dgm:t>
    </dgm:pt>
    <dgm:pt modelId="{C6B3C303-5C26-4A1A-8913-7D4042D1F66F}">
      <dgm:prSet phldrT="[Text]"/>
      <dgm:spPr/>
      <dgm:t>
        <a:bodyPr/>
        <a:lstStyle/>
        <a:p>
          <a:r>
            <a:rPr lang="en-US" dirty="0" smtClean="0"/>
            <a:t>Did they like it?</a:t>
          </a:r>
          <a:endParaRPr lang="en-US" dirty="0"/>
        </a:p>
      </dgm:t>
    </dgm:pt>
    <dgm:pt modelId="{FBAB85AD-B12B-44F8-8FAC-6E93E7A1C15F}" type="parTrans" cxnId="{00B1B7A0-5A9C-470D-B36A-8D557A216530}">
      <dgm:prSet/>
      <dgm:spPr/>
      <dgm:t>
        <a:bodyPr/>
        <a:lstStyle/>
        <a:p>
          <a:endParaRPr lang="en-US"/>
        </a:p>
      </dgm:t>
    </dgm:pt>
    <dgm:pt modelId="{4C270122-4330-44F7-9C4E-242468E24C63}" type="sibTrans" cxnId="{00B1B7A0-5A9C-470D-B36A-8D557A216530}">
      <dgm:prSet/>
      <dgm:spPr/>
      <dgm:t>
        <a:bodyPr/>
        <a:lstStyle/>
        <a:p>
          <a:endParaRPr lang="en-US"/>
        </a:p>
      </dgm:t>
    </dgm:pt>
    <dgm:pt modelId="{91A39CD2-02FC-401E-8172-9CCDCEB6761B}">
      <dgm:prSet phldrT="[Text]"/>
      <dgm:spPr/>
      <dgm:t>
        <a:bodyPr/>
        <a:lstStyle/>
        <a:p>
          <a:r>
            <a:rPr lang="en-US" dirty="0" smtClean="0"/>
            <a:t>Level 2</a:t>
          </a:r>
          <a:endParaRPr lang="en-US" dirty="0"/>
        </a:p>
      </dgm:t>
    </dgm:pt>
    <dgm:pt modelId="{6D474A6C-D7C8-40AE-9BF9-02BF7F0A6759}" type="parTrans" cxnId="{7C7D6250-024B-4E6E-A99B-DD22E098CEE4}">
      <dgm:prSet/>
      <dgm:spPr/>
      <dgm:t>
        <a:bodyPr/>
        <a:lstStyle/>
        <a:p>
          <a:endParaRPr lang="en-US"/>
        </a:p>
      </dgm:t>
    </dgm:pt>
    <dgm:pt modelId="{BAF48217-55CD-4A72-8308-FB54584C3AB2}" type="sibTrans" cxnId="{7C7D6250-024B-4E6E-A99B-DD22E098CEE4}">
      <dgm:prSet/>
      <dgm:spPr/>
      <dgm:t>
        <a:bodyPr/>
        <a:lstStyle/>
        <a:p>
          <a:endParaRPr lang="en-US"/>
        </a:p>
      </dgm:t>
    </dgm:pt>
    <dgm:pt modelId="{A3A99C5B-D282-4C5D-B915-2C75F85F806C}">
      <dgm:prSet phldrT="[Text]"/>
      <dgm:spPr/>
      <dgm:t>
        <a:bodyPr/>
        <a:lstStyle/>
        <a:p>
          <a:r>
            <a:rPr lang="en-US" dirty="0" smtClean="0"/>
            <a:t>LEARNING </a:t>
          </a:r>
          <a:endParaRPr lang="en-US" dirty="0"/>
        </a:p>
      </dgm:t>
    </dgm:pt>
    <dgm:pt modelId="{F1A214F7-0067-4AA9-AE87-62E4501A7D7D}" type="parTrans" cxnId="{0D04660F-0009-45FB-99F1-34F68E451293}">
      <dgm:prSet/>
      <dgm:spPr/>
      <dgm:t>
        <a:bodyPr/>
        <a:lstStyle/>
        <a:p>
          <a:endParaRPr lang="en-US"/>
        </a:p>
      </dgm:t>
    </dgm:pt>
    <dgm:pt modelId="{DF3DCE8B-3A2A-41F1-908D-8DD8030739D5}" type="sibTrans" cxnId="{0D04660F-0009-45FB-99F1-34F68E451293}">
      <dgm:prSet/>
      <dgm:spPr/>
      <dgm:t>
        <a:bodyPr/>
        <a:lstStyle/>
        <a:p>
          <a:endParaRPr lang="en-US"/>
        </a:p>
      </dgm:t>
    </dgm:pt>
    <dgm:pt modelId="{ABB09BF7-F824-4A88-8396-C12AF09B6BC7}">
      <dgm:prSet phldrT="[Text]"/>
      <dgm:spPr/>
      <dgm:t>
        <a:bodyPr/>
        <a:lstStyle/>
        <a:p>
          <a:r>
            <a:rPr lang="en-US" dirty="0" smtClean="0"/>
            <a:t>Did they learn it?</a:t>
          </a:r>
          <a:endParaRPr lang="en-US" dirty="0"/>
        </a:p>
      </dgm:t>
    </dgm:pt>
    <dgm:pt modelId="{BBA1A32A-9E74-4AB8-AB1B-B9C39E3F0C16}" type="parTrans" cxnId="{2A3461FA-2609-400F-9E7E-3046F4828425}">
      <dgm:prSet/>
      <dgm:spPr/>
      <dgm:t>
        <a:bodyPr/>
        <a:lstStyle/>
        <a:p>
          <a:endParaRPr lang="en-US"/>
        </a:p>
      </dgm:t>
    </dgm:pt>
    <dgm:pt modelId="{C1C60AEE-5937-46C3-B272-A4BD210D2F17}" type="sibTrans" cxnId="{2A3461FA-2609-400F-9E7E-3046F4828425}">
      <dgm:prSet/>
      <dgm:spPr/>
      <dgm:t>
        <a:bodyPr/>
        <a:lstStyle/>
        <a:p>
          <a:endParaRPr lang="en-US"/>
        </a:p>
      </dgm:t>
    </dgm:pt>
    <dgm:pt modelId="{FB280349-ECCE-4CC3-9302-EE30F2616219}">
      <dgm:prSet phldrT="[Text]"/>
      <dgm:spPr/>
      <dgm:t>
        <a:bodyPr/>
        <a:lstStyle/>
        <a:p>
          <a:r>
            <a:rPr lang="en-US" dirty="0" smtClean="0"/>
            <a:t>Level 3</a:t>
          </a:r>
          <a:endParaRPr lang="en-US" dirty="0"/>
        </a:p>
      </dgm:t>
    </dgm:pt>
    <dgm:pt modelId="{C70F7690-07B1-492D-A420-7BE8A948DD89}" type="parTrans" cxnId="{A3CD4FF3-5C84-48A6-B69C-08D6FD996935}">
      <dgm:prSet/>
      <dgm:spPr/>
      <dgm:t>
        <a:bodyPr/>
        <a:lstStyle/>
        <a:p>
          <a:endParaRPr lang="en-US"/>
        </a:p>
      </dgm:t>
    </dgm:pt>
    <dgm:pt modelId="{C0B3C5DA-CC91-4881-A826-EF25B959FB4F}" type="sibTrans" cxnId="{A3CD4FF3-5C84-48A6-B69C-08D6FD996935}">
      <dgm:prSet/>
      <dgm:spPr/>
      <dgm:t>
        <a:bodyPr/>
        <a:lstStyle/>
        <a:p>
          <a:endParaRPr lang="en-US"/>
        </a:p>
      </dgm:t>
    </dgm:pt>
    <dgm:pt modelId="{D3A12CB1-71E3-4772-8F81-80411BCC96B0}">
      <dgm:prSet phldrT="[Text]"/>
      <dgm:spPr/>
      <dgm:t>
        <a:bodyPr/>
        <a:lstStyle/>
        <a:p>
          <a:r>
            <a:rPr lang="en-US" dirty="0" smtClean="0"/>
            <a:t>BEHAVIOR</a:t>
          </a:r>
          <a:endParaRPr lang="en-US" dirty="0"/>
        </a:p>
      </dgm:t>
    </dgm:pt>
    <dgm:pt modelId="{FEC6BBFF-4DAD-4211-B7CB-E6A22C1B73A2}" type="parTrans" cxnId="{A63ABAFA-9DF5-41F9-843A-0771522D27CE}">
      <dgm:prSet/>
      <dgm:spPr/>
      <dgm:t>
        <a:bodyPr/>
        <a:lstStyle/>
        <a:p>
          <a:endParaRPr lang="en-US"/>
        </a:p>
      </dgm:t>
    </dgm:pt>
    <dgm:pt modelId="{63942A9F-1557-4F28-807B-EE12E4043441}" type="sibTrans" cxnId="{A63ABAFA-9DF5-41F9-843A-0771522D27CE}">
      <dgm:prSet/>
      <dgm:spPr/>
      <dgm:t>
        <a:bodyPr/>
        <a:lstStyle/>
        <a:p>
          <a:endParaRPr lang="en-US"/>
        </a:p>
      </dgm:t>
    </dgm:pt>
    <dgm:pt modelId="{4F5A5134-06D5-4F36-8A49-E9296C92ED1A}">
      <dgm:prSet phldrT="[Text]"/>
      <dgm:spPr/>
      <dgm:t>
        <a:bodyPr/>
        <a:lstStyle/>
        <a:p>
          <a:r>
            <a:rPr lang="en-US" dirty="0" smtClean="0"/>
            <a:t>Do they use it?</a:t>
          </a:r>
          <a:endParaRPr lang="en-US" dirty="0"/>
        </a:p>
      </dgm:t>
    </dgm:pt>
    <dgm:pt modelId="{B7245D2E-652B-413E-A55A-BD3A625A7541}" type="parTrans" cxnId="{09F27E85-377E-4B77-AF72-0C52BD27F6A0}">
      <dgm:prSet/>
      <dgm:spPr/>
      <dgm:t>
        <a:bodyPr/>
        <a:lstStyle/>
        <a:p>
          <a:endParaRPr lang="en-US"/>
        </a:p>
      </dgm:t>
    </dgm:pt>
    <dgm:pt modelId="{9CD839AE-AE6E-42CE-BE77-7AB4E7E68464}" type="sibTrans" cxnId="{09F27E85-377E-4B77-AF72-0C52BD27F6A0}">
      <dgm:prSet/>
      <dgm:spPr/>
      <dgm:t>
        <a:bodyPr/>
        <a:lstStyle/>
        <a:p>
          <a:endParaRPr lang="en-US"/>
        </a:p>
      </dgm:t>
    </dgm:pt>
    <dgm:pt modelId="{C3BBEF73-A695-4B1C-B072-992A6A6A0C1E}">
      <dgm:prSet phldrT="[Text]"/>
      <dgm:spPr/>
      <dgm:t>
        <a:bodyPr/>
        <a:lstStyle/>
        <a:p>
          <a:r>
            <a:rPr lang="en-US" dirty="0" smtClean="0"/>
            <a:t>Level 4</a:t>
          </a:r>
          <a:endParaRPr lang="en-US" dirty="0"/>
        </a:p>
      </dgm:t>
    </dgm:pt>
    <dgm:pt modelId="{081DE5FA-37B8-4E54-BF9B-748DBE255389}" type="parTrans" cxnId="{7F04812F-20D6-4FCC-8804-089C25C200D5}">
      <dgm:prSet/>
      <dgm:spPr/>
      <dgm:t>
        <a:bodyPr/>
        <a:lstStyle/>
        <a:p>
          <a:endParaRPr lang="en-US"/>
        </a:p>
      </dgm:t>
    </dgm:pt>
    <dgm:pt modelId="{C1C5EB43-D7A0-428D-A7E6-243BDF4D0E82}" type="sibTrans" cxnId="{7F04812F-20D6-4FCC-8804-089C25C200D5}">
      <dgm:prSet/>
      <dgm:spPr/>
      <dgm:t>
        <a:bodyPr/>
        <a:lstStyle/>
        <a:p>
          <a:endParaRPr lang="en-US"/>
        </a:p>
      </dgm:t>
    </dgm:pt>
    <dgm:pt modelId="{9E539A91-0F53-4679-A48D-5ED1EA01C6C0}">
      <dgm:prSet phldrT="[Text]"/>
      <dgm:spPr/>
      <dgm:t>
        <a:bodyPr/>
        <a:lstStyle/>
        <a:p>
          <a:r>
            <a:rPr lang="en-US" dirty="0" smtClean="0"/>
            <a:t>RESULTS</a:t>
          </a:r>
          <a:endParaRPr lang="en-US" dirty="0"/>
        </a:p>
      </dgm:t>
    </dgm:pt>
    <dgm:pt modelId="{887C0415-CC79-464D-ACDF-8B3F32C7487A}" type="parTrans" cxnId="{D01C06F7-BCD1-473C-A1BC-FDB46B425E7A}">
      <dgm:prSet/>
      <dgm:spPr/>
      <dgm:t>
        <a:bodyPr/>
        <a:lstStyle/>
        <a:p>
          <a:endParaRPr lang="en-US"/>
        </a:p>
      </dgm:t>
    </dgm:pt>
    <dgm:pt modelId="{374B8B05-C906-44FA-B5BC-566A446BB029}" type="sibTrans" cxnId="{D01C06F7-BCD1-473C-A1BC-FDB46B425E7A}">
      <dgm:prSet/>
      <dgm:spPr/>
      <dgm:t>
        <a:bodyPr/>
        <a:lstStyle/>
        <a:p>
          <a:endParaRPr lang="en-US"/>
        </a:p>
      </dgm:t>
    </dgm:pt>
    <dgm:pt modelId="{02698ACD-31C6-4553-9B87-A8552722E208}">
      <dgm:prSet phldrT="[Text]"/>
      <dgm:spPr/>
      <dgm:t>
        <a:bodyPr/>
        <a:lstStyle/>
        <a:p>
          <a:r>
            <a:rPr lang="en-US" dirty="0" smtClean="0"/>
            <a:t>Did it improve results?</a:t>
          </a:r>
          <a:endParaRPr lang="en-US" dirty="0"/>
        </a:p>
      </dgm:t>
    </dgm:pt>
    <dgm:pt modelId="{A09CD0AE-169E-4EA7-830A-9CE0F1646C0B}" type="parTrans" cxnId="{FCC2D37F-8CA2-4637-813E-3C70BB39D3DD}">
      <dgm:prSet/>
      <dgm:spPr/>
      <dgm:t>
        <a:bodyPr/>
        <a:lstStyle/>
        <a:p>
          <a:endParaRPr lang="en-US"/>
        </a:p>
      </dgm:t>
    </dgm:pt>
    <dgm:pt modelId="{00B64340-C200-4873-9EF7-090555FD5481}" type="sibTrans" cxnId="{FCC2D37F-8CA2-4637-813E-3C70BB39D3DD}">
      <dgm:prSet/>
      <dgm:spPr/>
      <dgm:t>
        <a:bodyPr/>
        <a:lstStyle/>
        <a:p>
          <a:endParaRPr lang="en-US"/>
        </a:p>
      </dgm:t>
    </dgm:pt>
    <dgm:pt modelId="{D0939CB5-91DA-40A9-8A14-7199D40164B6}" type="pres">
      <dgm:prSet presAssocID="{58366F74-A86D-4AA3-83A2-0C64CBDE8B65}" presName="linearFlow" presStyleCnt="0">
        <dgm:presLayoutVars>
          <dgm:dir/>
          <dgm:animLvl val="lvl"/>
          <dgm:resizeHandles val="exact"/>
        </dgm:presLayoutVars>
      </dgm:prSet>
      <dgm:spPr/>
      <dgm:t>
        <a:bodyPr/>
        <a:lstStyle/>
        <a:p>
          <a:endParaRPr lang="en-US"/>
        </a:p>
      </dgm:t>
    </dgm:pt>
    <dgm:pt modelId="{2942C7C7-C9A6-4E68-8348-00F57E6AFD47}" type="pres">
      <dgm:prSet presAssocID="{836AC53C-F1D7-4143-A19B-67541677A583}" presName="composite" presStyleCnt="0"/>
      <dgm:spPr/>
    </dgm:pt>
    <dgm:pt modelId="{ED36C843-2E7C-4881-9B14-92A3DDCFF4ED}" type="pres">
      <dgm:prSet presAssocID="{836AC53C-F1D7-4143-A19B-67541677A583}" presName="parentText" presStyleLbl="alignNode1" presStyleIdx="0" presStyleCnt="4">
        <dgm:presLayoutVars>
          <dgm:chMax val="1"/>
          <dgm:bulletEnabled val="1"/>
        </dgm:presLayoutVars>
      </dgm:prSet>
      <dgm:spPr/>
      <dgm:t>
        <a:bodyPr/>
        <a:lstStyle/>
        <a:p>
          <a:endParaRPr lang="en-US"/>
        </a:p>
      </dgm:t>
    </dgm:pt>
    <dgm:pt modelId="{2A457AEE-8001-4EF6-A9FB-23F32DE345FC}" type="pres">
      <dgm:prSet presAssocID="{836AC53C-F1D7-4143-A19B-67541677A583}" presName="descendantText" presStyleLbl="alignAcc1" presStyleIdx="0" presStyleCnt="4" custLinFactNeighborX="0" custLinFactNeighborY="-26002">
        <dgm:presLayoutVars>
          <dgm:bulletEnabled val="1"/>
        </dgm:presLayoutVars>
      </dgm:prSet>
      <dgm:spPr/>
      <dgm:t>
        <a:bodyPr/>
        <a:lstStyle/>
        <a:p>
          <a:endParaRPr lang="en-US"/>
        </a:p>
      </dgm:t>
    </dgm:pt>
    <dgm:pt modelId="{B9676C10-6F1F-4E4E-AD3D-08839E6FA09B}" type="pres">
      <dgm:prSet presAssocID="{2DCAEC44-A742-4B80-8ED6-7024E1F99FBF}" presName="sp" presStyleCnt="0"/>
      <dgm:spPr/>
    </dgm:pt>
    <dgm:pt modelId="{EE78231B-1330-4B1C-B8C5-4A3D4DF6B02A}" type="pres">
      <dgm:prSet presAssocID="{91A39CD2-02FC-401E-8172-9CCDCEB6761B}" presName="composite" presStyleCnt="0"/>
      <dgm:spPr/>
    </dgm:pt>
    <dgm:pt modelId="{1316E935-ACEB-4995-A9EF-77E4C54C7687}" type="pres">
      <dgm:prSet presAssocID="{91A39CD2-02FC-401E-8172-9CCDCEB6761B}" presName="parentText" presStyleLbl="alignNode1" presStyleIdx="1" presStyleCnt="4">
        <dgm:presLayoutVars>
          <dgm:chMax val="1"/>
          <dgm:bulletEnabled val="1"/>
        </dgm:presLayoutVars>
      </dgm:prSet>
      <dgm:spPr/>
      <dgm:t>
        <a:bodyPr/>
        <a:lstStyle/>
        <a:p>
          <a:endParaRPr lang="en-US"/>
        </a:p>
      </dgm:t>
    </dgm:pt>
    <dgm:pt modelId="{9EE60EFD-8AC9-4FFC-9707-A4A2A7B0B4AF}" type="pres">
      <dgm:prSet presAssocID="{91A39CD2-02FC-401E-8172-9CCDCEB6761B}" presName="descendantText" presStyleLbl="alignAcc1" presStyleIdx="1" presStyleCnt="4">
        <dgm:presLayoutVars>
          <dgm:bulletEnabled val="1"/>
        </dgm:presLayoutVars>
      </dgm:prSet>
      <dgm:spPr/>
      <dgm:t>
        <a:bodyPr/>
        <a:lstStyle/>
        <a:p>
          <a:endParaRPr lang="en-US"/>
        </a:p>
      </dgm:t>
    </dgm:pt>
    <dgm:pt modelId="{83B65D01-42A9-4F08-B4FD-713127DD4100}" type="pres">
      <dgm:prSet presAssocID="{BAF48217-55CD-4A72-8308-FB54584C3AB2}" presName="sp" presStyleCnt="0"/>
      <dgm:spPr/>
    </dgm:pt>
    <dgm:pt modelId="{6282EB1C-ABAC-4D55-A838-FF54B1EC9008}" type="pres">
      <dgm:prSet presAssocID="{FB280349-ECCE-4CC3-9302-EE30F2616219}" presName="composite" presStyleCnt="0"/>
      <dgm:spPr/>
    </dgm:pt>
    <dgm:pt modelId="{C96D8902-4B4B-48EC-9C94-5E18D825FB5A}" type="pres">
      <dgm:prSet presAssocID="{FB280349-ECCE-4CC3-9302-EE30F2616219}" presName="parentText" presStyleLbl="alignNode1" presStyleIdx="2" presStyleCnt="4">
        <dgm:presLayoutVars>
          <dgm:chMax val="1"/>
          <dgm:bulletEnabled val="1"/>
        </dgm:presLayoutVars>
      </dgm:prSet>
      <dgm:spPr/>
      <dgm:t>
        <a:bodyPr/>
        <a:lstStyle/>
        <a:p>
          <a:endParaRPr lang="en-US"/>
        </a:p>
      </dgm:t>
    </dgm:pt>
    <dgm:pt modelId="{CB2B99E1-244F-4161-B703-B61D3BE98C0A}" type="pres">
      <dgm:prSet presAssocID="{FB280349-ECCE-4CC3-9302-EE30F2616219}" presName="descendantText" presStyleLbl="alignAcc1" presStyleIdx="2" presStyleCnt="4">
        <dgm:presLayoutVars>
          <dgm:bulletEnabled val="1"/>
        </dgm:presLayoutVars>
      </dgm:prSet>
      <dgm:spPr/>
      <dgm:t>
        <a:bodyPr/>
        <a:lstStyle/>
        <a:p>
          <a:endParaRPr lang="en-US"/>
        </a:p>
      </dgm:t>
    </dgm:pt>
    <dgm:pt modelId="{D6AA523F-4B2D-44F8-93FD-86DA76AF51FF}" type="pres">
      <dgm:prSet presAssocID="{C0B3C5DA-CC91-4881-A826-EF25B959FB4F}" presName="sp" presStyleCnt="0"/>
      <dgm:spPr/>
    </dgm:pt>
    <dgm:pt modelId="{A5906979-353C-4A83-99D2-4B4A3AA18008}" type="pres">
      <dgm:prSet presAssocID="{C3BBEF73-A695-4B1C-B072-992A6A6A0C1E}" presName="composite" presStyleCnt="0"/>
      <dgm:spPr/>
    </dgm:pt>
    <dgm:pt modelId="{D5DB6F74-681A-4E28-8B7A-A75136115526}" type="pres">
      <dgm:prSet presAssocID="{C3BBEF73-A695-4B1C-B072-992A6A6A0C1E}" presName="parentText" presStyleLbl="alignNode1" presStyleIdx="3" presStyleCnt="4">
        <dgm:presLayoutVars>
          <dgm:chMax val="1"/>
          <dgm:bulletEnabled val="1"/>
        </dgm:presLayoutVars>
      </dgm:prSet>
      <dgm:spPr/>
      <dgm:t>
        <a:bodyPr/>
        <a:lstStyle/>
        <a:p>
          <a:endParaRPr lang="en-US"/>
        </a:p>
      </dgm:t>
    </dgm:pt>
    <dgm:pt modelId="{3BC0664B-420D-4B40-9EBA-EC3DBD59E40F}" type="pres">
      <dgm:prSet presAssocID="{C3BBEF73-A695-4B1C-B072-992A6A6A0C1E}" presName="descendantText" presStyleLbl="alignAcc1" presStyleIdx="3" presStyleCnt="4">
        <dgm:presLayoutVars>
          <dgm:bulletEnabled val="1"/>
        </dgm:presLayoutVars>
      </dgm:prSet>
      <dgm:spPr/>
      <dgm:t>
        <a:bodyPr/>
        <a:lstStyle/>
        <a:p>
          <a:endParaRPr lang="en-US"/>
        </a:p>
      </dgm:t>
    </dgm:pt>
  </dgm:ptLst>
  <dgm:cxnLst>
    <dgm:cxn modelId="{5FF02EC3-6212-4A3B-A7C3-066CB4A0CA18}" type="presOf" srcId="{A3A99C5B-D282-4C5D-B915-2C75F85F806C}" destId="{9EE60EFD-8AC9-4FFC-9707-A4A2A7B0B4AF}" srcOrd="0" destOrd="0" presId="urn:microsoft.com/office/officeart/2005/8/layout/chevron2"/>
    <dgm:cxn modelId="{09F27E85-377E-4B77-AF72-0C52BD27F6A0}" srcId="{FB280349-ECCE-4CC3-9302-EE30F2616219}" destId="{4F5A5134-06D5-4F36-8A49-E9296C92ED1A}" srcOrd="1" destOrd="0" parTransId="{B7245D2E-652B-413E-A55A-BD3A625A7541}" sibTransId="{9CD839AE-AE6E-42CE-BE77-7AB4E7E68464}"/>
    <dgm:cxn modelId="{5CA3FEFE-6054-47AC-932D-775D52CB080D}" type="presOf" srcId="{D44B15EA-8FCF-48B9-A958-C0579BC47072}" destId="{2A457AEE-8001-4EF6-A9FB-23F32DE345FC}" srcOrd="0" destOrd="0" presId="urn:microsoft.com/office/officeart/2005/8/layout/chevron2"/>
    <dgm:cxn modelId="{09403971-F5EB-43B3-8923-07B35B506833}" type="presOf" srcId="{C6B3C303-5C26-4A1A-8913-7D4042D1F66F}" destId="{2A457AEE-8001-4EF6-A9FB-23F32DE345FC}" srcOrd="0" destOrd="1" presId="urn:microsoft.com/office/officeart/2005/8/layout/chevron2"/>
    <dgm:cxn modelId="{FCC2D37F-8CA2-4637-813E-3C70BB39D3DD}" srcId="{C3BBEF73-A695-4B1C-B072-992A6A6A0C1E}" destId="{02698ACD-31C6-4553-9B87-A8552722E208}" srcOrd="1" destOrd="0" parTransId="{A09CD0AE-169E-4EA7-830A-9CE0F1646C0B}" sibTransId="{00B64340-C200-4873-9EF7-090555FD5481}"/>
    <dgm:cxn modelId="{DB71AF73-ABA8-4D43-A9F1-E735D76C3233}" type="presOf" srcId="{4F5A5134-06D5-4F36-8A49-E9296C92ED1A}" destId="{CB2B99E1-244F-4161-B703-B61D3BE98C0A}" srcOrd="0" destOrd="1" presId="urn:microsoft.com/office/officeart/2005/8/layout/chevron2"/>
    <dgm:cxn modelId="{6DB3259E-8AD2-46CB-A222-C345F8073F0D}" srcId="{836AC53C-F1D7-4143-A19B-67541677A583}" destId="{D44B15EA-8FCF-48B9-A958-C0579BC47072}" srcOrd="0" destOrd="0" parTransId="{B59428BC-D8EA-4A56-BCEF-7548C100B58B}" sibTransId="{A1AB8471-E0F4-4432-8131-F3A2C633D4BC}"/>
    <dgm:cxn modelId="{2A3461FA-2609-400F-9E7E-3046F4828425}" srcId="{91A39CD2-02FC-401E-8172-9CCDCEB6761B}" destId="{ABB09BF7-F824-4A88-8396-C12AF09B6BC7}" srcOrd="1" destOrd="0" parTransId="{BBA1A32A-9E74-4AB8-AB1B-B9C39E3F0C16}" sibTransId="{C1C60AEE-5937-46C3-B272-A4BD210D2F17}"/>
    <dgm:cxn modelId="{D01C06F7-BCD1-473C-A1BC-FDB46B425E7A}" srcId="{C3BBEF73-A695-4B1C-B072-992A6A6A0C1E}" destId="{9E539A91-0F53-4679-A48D-5ED1EA01C6C0}" srcOrd="0" destOrd="0" parTransId="{887C0415-CC79-464D-ACDF-8B3F32C7487A}" sibTransId="{374B8B05-C906-44FA-B5BC-566A446BB029}"/>
    <dgm:cxn modelId="{8D448494-3C05-4A86-B927-DB7560D6B388}" type="presOf" srcId="{9E539A91-0F53-4679-A48D-5ED1EA01C6C0}" destId="{3BC0664B-420D-4B40-9EBA-EC3DBD59E40F}" srcOrd="0" destOrd="0" presId="urn:microsoft.com/office/officeart/2005/8/layout/chevron2"/>
    <dgm:cxn modelId="{0EB65153-1531-4F67-AD2E-1A914957939D}" type="presOf" srcId="{D3A12CB1-71E3-4772-8F81-80411BCC96B0}" destId="{CB2B99E1-244F-4161-B703-B61D3BE98C0A}" srcOrd="0" destOrd="0" presId="urn:microsoft.com/office/officeart/2005/8/layout/chevron2"/>
    <dgm:cxn modelId="{C4E1C9BD-5062-4CA8-AAB1-ED2A555CE9AE}" type="presOf" srcId="{91A39CD2-02FC-401E-8172-9CCDCEB6761B}" destId="{1316E935-ACEB-4995-A9EF-77E4C54C7687}" srcOrd="0" destOrd="0" presId="urn:microsoft.com/office/officeart/2005/8/layout/chevron2"/>
    <dgm:cxn modelId="{0D04660F-0009-45FB-99F1-34F68E451293}" srcId="{91A39CD2-02FC-401E-8172-9CCDCEB6761B}" destId="{A3A99C5B-D282-4C5D-B915-2C75F85F806C}" srcOrd="0" destOrd="0" parTransId="{F1A214F7-0067-4AA9-AE87-62E4501A7D7D}" sibTransId="{DF3DCE8B-3A2A-41F1-908D-8DD8030739D5}"/>
    <dgm:cxn modelId="{A63ABAFA-9DF5-41F9-843A-0771522D27CE}" srcId="{FB280349-ECCE-4CC3-9302-EE30F2616219}" destId="{D3A12CB1-71E3-4772-8F81-80411BCC96B0}" srcOrd="0" destOrd="0" parTransId="{FEC6BBFF-4DAD-4211-B7CB-E6A22C1B73A2}" sibTransId="{63942A9F-1557-4F28-807B-EE12E4043441}"/>
    <dgm:cxn modelId="{00B1B7A0-5A9C-470D-B36A-8D557A216530}" srcId="{836AC53C-F1D7-4143-A19B-67541677A583}" destId="{C6B3C303-5C26-4A1A-8913-7D4042D1F66F}" srcOrd="1" destOrd="0" parTransId="{FBAB85AD-B12B-44F8-8FAC-6E93E7A1C15F}" sibTransId="{4C270122-4330-44F7-9C4E-242468E24C63}"/>
    <dgm:cxn modelId="{145E857B-EDC1-48ED-BC27-A619C1B047B0}" type="presOf" srcId="{836AC53C-F1D7-4143-A19B-67541677A583}" destId="{ED36C843-2E7C-4881-9B14-92A3DDCFF4ED}" srcOrd="0" destOrd="0" presId="urn:microsoft.com/office/officeart/2005/8/layout/chevron2"/>
    <dgm:cxn modelId="{A2175EDA-9D2A-470D-BF28-21F52631826B}" type="presOf" srcId="{C3BBEF73-A695-4B1C-B072-992A6A6A0C1E}" destId="{D5DB6F74-681A-4E28-8B7A-A75136115526}" srcOrd="0" destOrd="0" presId="urn:microsoft.com/office/officeart/2005/8/layout/chevron2"/>
    <dgm:cxn modelId="{A3CD4FF3-5C84-48A6-B69C-08D6FD996935}" srcId="{58366F74-A86D-4AA3-83A2-0C64CBDE8B65}" destId="{FB280349-ECCE-4CC3-9302-EE30F2616219}" srcOrd="2" destOrd="0" parTransId="{C70F7690-07B1-492D-A420-7BE8A948DD89}" sibTransId="{C0B3C5DA-CC91-4881-A826-EF25B959FB4F}"/>
    <dgm:cxn modelId="{3AC461D0-9DAB-41F3-A185-40ACF45B73B3}" type="presOf" srcId="{02698ACD-31C6-4553-9B87-A8552722E208}" destId="{3BC0664B-420D-4B40-9EBA-EC3DBD59E40F}" srcOrd="0" destOrd="1" presId="urn:microsoft.com/office/officeart/2005/8/layout/chevron2"/>
    <dgm:cxn modelId="{7F04812F-20D6-4FCC-8804-089C25C200D5}" srcId="{58366F74-A86D-4AA3-83A2-0C64CBDE8B65}" destId="{C3BBEF73-A695-4B1C-B072-992A6A6A0C1E}" srcOrd="3" destOrd="0" parTransId="{081DE5FA-37B8-4E54-BF9B-748DBE255389}" sibTransId="{C1C5EB43-D7A0-428D-A7E6-243BDF4D0E82}"/>
    <dgm:cxn modelId="{60A50BA6-FAB7-4316-BABD-D5C3573E2B9A}" type="presOf" srcId="{FB280349-ECCE-4CC3-9302-EE30F2616219}" destId="{C96D8902-4B4B-48EC-9C94-5E18D825FB5A}" srcOrd="0" destOrd="0" presId="urn:microsoft.com/office/officeart/2005/8/layout/chevron2"/>
    <dgm:cxn modelId="{7C7D6250-024B-4E6E-A99B-DD22E098CEE4}" srcId="{58366F74-A86D-4AA3-83A2-0C64CBDE8B65}" destId="{91A39CD2-02FC-401E-8172-9CCDCEB6761B}" srcOrd="1" destOrd="0" parTransId="{6D474A6C-D7C8-40AE-9BF9-02BF7F0A6759}" sibTransId="{BAF48217-55CD-4A72-8308-FB54584C3AB2}"/>
    <dgm:cxn modelId="{5F19DD98-BD48-46A6-87DD-581E3D90247E}" type="presOf" srcId="{ABB09BF7-F824-4A88-8396-C12AF09B6BC7}" destId="{9EE60EFD-8AC9-4FFC-9707-A4A2A7B0B4AF}" srcOrd="0" destOrd="1" presId="urn:microsoft.com/office/officeart/2005/8/layout/chevron2"/>
    <dgm:cxn modelId="{0513A017-3C3E-4607-9FE3-E6C9E2470FC1}" srcId="{58366F74-A86D-4AA3-83A2-0C64CBDE8B65}" destId="{836AC53C-F1D7-4143-A19B-67541677A583}" srcOrd="0" destOrd="0" parTransId="{A5DC8ACB-129F-49EC-816F-E60F78B38B1B}" sibTransId="{2DCAEC44-A742-4B80-8ED6-7024E1F99FBF}"/>
    <dgm:cxn modelId="{5AA5D8BD-1829-40BD-81D6-35D120333611}" type="presOf" srcId="{58366F74-A86D-4AA3-83A2-0C64CBDE8B65}" destId="{D0939CB5-91DA-40A9-8A14-7199D40164B6}" srcOrd="0" destOrd="0" presId="urn:microsoft.com/office/officeart/2005/8/layout/chevron2"/>
    <dgm:cxn modelId="{BE0A511D-6329-4E3B-9DB9-CFB173462FA3}" type="presParOf" srcId="{D0939CB5-91DA-40A9-8A14-7199D40164B6}" destId="{2942C7C7-C9A6-4E68-8348-00F57E6AFD47}" srcOrd="0" destOrd="0" presId="urn:microsoft.com/office/officeart/2005/8/layout/chevron2"/>
    <dgm:cxn modelId="{C3E4289D-EED2-433F-B95E-C5E0057DD4FC}" type="presParOf" srcId="{2942C7C7-C9A6-4E68-8348-00F57E6AFD47}" destId="{ED36C843-2E7C-4881-9B14-92A3DDCFF4ED}" srcOrd="0" destOrd="0" presId="urn:microsoft.com/office/officeart/2005/8/layout/chevron2"/>
    <dgm:cxn modelId="{87053848-1498-4448-A313-E80DC4C866F4}" type="presParOf" srcId="{2942C7C7-C9A6-4E68-8348-00F57E6AFD47}" destId="{2A457AEE-8001-4EF6-A9FB-23F32DE345FC}" srcOrd="1" destOrd="0" presId="urn:microsoft.com/office/officeart/2005/8/layout/chevron2"/>
    <dgm:cxn modelId="{2E9175D5-E545-42E6-8695-B899228C2700}" type="presParOf" srcId="{D0939CB5-91DA-40A9-8A14-7199D40164B6}" destId="{B9676C10-6F1F-4E4E-AD3D-08839E6FA09B}" srcOrd="1" destOrd="0" presId="urn:microsoft.com/office/officeart/2005/8/layout/chevron2"/>
    <dgm:cxn modelId="{5954E256-88C1-4BD8-B26C-507E5E49C9BD}" type="presParOf" srcId="{D0939CB5-91DA-40A9-8A14-7199D40164B6}" destId="{EE78231B-1330-4B1C-B8C5-4A3D4DF6B02A}" srcOrd="2" destOrd="0" presId="urn:microsoft.com/office/officeart/2005/8/layout/chevron2"/>
    <dgm:cxn modelId="{ED699926-673F-44CE-9172-CA6AE0AE98A7}" type="presParOf" srcId="{EE78231B-1330-4B1C-B8C5-4A3D4DF6B02A}" destId="{1316E935-ACEB-4995-A9EF-77E4C54C7687}" srcOrd="0" destOrd="0" presId="urn:microsoft.com/office/officeart/2005/8/layout/chevron2"/>
    <dgm:cxn modelId="{3159C82A-0CBF-4665-95B8-43143723E24B}" type="presParOf" srcId="{EE78231B-1330-4B1C-B8C5-4A3D4DF6B02A}" destId="{9EE60EFD-8AC9-4FFC-9707-A4A2A7B0B4AF}" srcOrd="1" destOrd="0" presId="urn:microsoft.com/office/officeart/2005/8/layout/chevron2"/>
    <dgm:cxn modelId="{704CFE9C-5278-465B-81C2-E54890BDD318}" type="presParOf" srcId="{D0939CB5-91DA-40A9-8A14-7199D40164B6}" destId="{83B65D01-42A9-4F08-B4FD-713127DD4100}" srcOrd="3" destOrd="0" presId="urn:microsoft.com/office/officeart/2005/8/layout/chevron2"/>
    <dgm:cxn modelId="{7610DA02-3525-4892-854F-2FF7391576F2}" type="presParOf" srcId="{D0939CB5-91DA-40A9-8A14-7199D40164B6}" destId="{6282EB1C-ABAC-4D55-A838-FF54B1EC9008}" srcOrd="4" destOrd="0" presId="urn:microsoft.com/office/officeart/2005/8/layout/chevron2"/>
    <dgm:cxn modelId="{5F389CD3-6EEE-4EC7-842A-7E4684E9D5E5}" type="presParOf" srcId="{6282EB1C-ABAC-4D55-A838-FF54B1EC9008}" destId="{C96D8902-4B4B-48EC-9C94-5E18D825FB5A}" srcOrd="0" destOrd="0" presId="urn:microsoft.com/office/officeart/2005/8/layout/chevron2"/>
    <dgm:cxn modelId="{2342824A-3FC9-4273-AF79-BBB0433A450E}" type="presParOf" srcId="{6282EB1C-ABAC-4D55-A838-FF54B1EC9008}" destId="{CB2B99E1-244F-4161-B703-B61D3BE98C0A}" srcOrd="1" destOrd="0" presId="urn:microsoft.com/office/officeart/2005/8/layout/chevron2"/>
    <dgm:cxn modelId="{02938B03-76FE-43D9-9325-0C3CFF687502}" type="presParOf" srcId="{D0939CB5-91DA-40A9-8A14-7199D40164B6}" destId="{D6AA523F-4B2D-44F8-93FD-86DA76AF51FF}" srcOrd="5" destOrd="0" presId="urn:microsoft.com/office/officeart/2005/8/layout/chevron2"/>
    <dgm:cxn modelId="{CD5E1700-0308-4E25-BDAC-2EDB4CF5140C}" type="presParOf" srcId="{D0939CB5-91DA-40A9-8A14-7199D40164B6}" destId="{A5906979-353C-4A83-99D2-4B4A3AA18008}" srcOrd="6" destOrd="0" presId="urn:microsoft.com/office/officeart/2005/8/layout/chevron2"/>
    <dgm:cxn modelId="{82ABB6B5-F0C4-4BA1-8D26-45569719C6D0}" type="presParOf" srcId="{A5906979-353C-4A83-99D2-4B4A3AA18008}" destId="{D5DB6F74-681A-4E28-8B7A-A75136115526}" srcOrd="0" destOrd="0" presId="urn:microsoft.com/office/officeart/2005/8/layout/chevron2"/>
    <dgm:cxn modelId="{5AFDB63D-719D-495F-9D00-B000BA838B4A}" type="presParOf" srcId="{A5906979-353C-4A83-99D2-4B4A3AA18008}" destId="{3BC0664B-420D-4B40-9EBA-EC3DBD59E40F}"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ED426A-7365-4B9A-9FD6-8B2FD3A4A75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10094CD3-13DB-4CAE-984D-80259A0498BA}">
      <dgm:prSet phldrT="[Text]"/>
      <dgm:spPr/>
      <dgm:t>
        <a:bodyPr/>
        <a:lstStyle/>
        <a:p>
          <a:r>
            <a:rPr lang="en-US" dirty="0" smtClean="0"/>
            <a:t>Inputs</a:t>
          </a:r>
          <a:endParaRPr lang="en-US" dirty="0"/>
        </a:p>
      </dgm:t>
    </dgm:pt>
    <dgm:pt modelId="{1D4DFA9E-87CA-4215-8E83-59D6593408C6}" type="parTrans" cxnId="{F63C037B-71D6-4417-9382-ACDDB6BAEFA4}">
      <dgm:prSet/>
      <dgm:spPr/>
      <dgm:t>
        <a:bodyPr/>
        <a:lstStyle/>
        <a:p>
          <a:endParaRPr lang="en-US"/>
        </a:p>
      </dgm:t>
    </dgm:pt>
    <dgm:pt modelId="{0E65AD8D-1D8D-419E-87AA-7AA1E384FECC}" type="sibTrans" cxnId="{F63C037B-71D6-4417-9382-ACDDB6BAEFA4}">
      <dgm:prSet/>
      <dgm:spPr/>
      <dgm:t>
        <a:bodyPr/>
        <a:lstStyle/>
        <a:p>
          <a:endParaRPr lang="en-US"/>
        </a:p>
      </dgm:t>
    </dgm:pt>
    <dgm:pt modelId="{D04DF874-9DE6-4277-A4F3-5A4C2D59D5C4}">
      <dgm:prSet phldrT="[Text]" custT="1"/>
      <dgm:spPr/>
      <dgm:t>
        <a:bodyPr/>
        <a:lstStyle/>
        <a:p>
          <a:r>
            <a:rPr lang="en-US" sz="1600" dirty="0" smtClean="0"/>
            <a:t>Curriculum</a:t>
          </a:r>
          <a:endParaRPr lang="en-US" sz="1600" dirty="0"/>
        </a:p>
      </dgm:t>
    </dgm:pt>
    <dgm:pt modelId="{7E3A9C12-A714-481E-874A-D17793D94668}" type="parTrans" cxnId="{0301586B-CADB-4372-9E4C-0C97CE169DA8}">
      <dgm:prSet/>
      <dgm:spPr/>
      <dgm:t>
        <a:bodyPr/>
        <a:lstStyle/>
        <a:p>
          <a:endParaRPr lang="en-US"/>
        </a:p>
      </dgm:t>
    </dgm:pt>
    <dgm:pt modelId="{E146893D-DD49-4D9F-BC9B-EF1DE6AD7451}" type="sibTrans" cxnId="{0301586B-CADB-4372-9E4C-0C97CE169DA8}">
      <dgm:prSet/>
      <dgm:spPr/>
      <dgm:t>
        <a:bodyPr/>
        <a:lstStyle/>
        <a:p>
          <a:endParaRPr lang="en-US"/>
        </a:p>
      </dgm:t>
    </dgm:pt>
    <dgm:pt modelId="{E5F9B261-6362-438A-BD82-9CB1CDB12BA5}">
      <dgm:prSet phldrT="[Text]"/>
      <dgm:spPr/>
      <dgm:t>
        <a:bodyPr/>
        <a:lstStyle/>
        <a:p>
          <a:r>
            <a:rPr lang="en-US" dirty="0" smtClean="0"/>
            <a:t>Output</a:t>
          </a:r>
          <a:endParaRPr lang="en-US" dirty="0"/>
        </a:p>
      </dgm:t>
    </dgm:pt>
    <dgm:pt modelId="{DE2BF1A9-E98B-4108-A640-A8EADB29E8BF}" type="parTrans" cxnId="{16EF7CB2-9CD5-4DC7-BC5A-AABC5923DC7B}">
      <dgm:prSet/>
      <dgm:spPr/>
      <dgm:t>
        <a:bodyPr/>
        <a:lstStyle/>
        <a:p>
          <a:endParaRPr lang="en-US"/>
        </a:p>
      </dgm:t>
    </dgm:pt>
    <dgm:pt modelId="{EE71C8AE-BE39-4027-A6E4-9683BC9421BD}" type="sibTrans" cxnId="{16EF7CB2-9CD5-4DC7-BC5A-AABC5923DC7B}">
      <dgm:prSet/>
      <dgm:spPr/>
      <dgm:t>
        <a:bodyPr/>
        <a:lstStyle/>
        <a:p>
          <a:endParaRPr lang="en-US"/>
        </a:p>
      </dgm:t>
    </dgm:pt>
    <dgm:pt modelId="{BC48642A-0C06-492D-8AD3-54F9B02D33DA}">
      <dgm:prSet phldrT="[Text]" custT="1"/>
      <dgm:spPr/>
      <dgm:t>
        <a:bodyPr/>
        <a:lstStyle/>
        <a:p>
          <a:endParaRPr lang="en-US" sz="1600" dirty="0"/>
        </a:p>
      </dgm:t>
    </dgm:pt>
    <dgm:pt modelId="{D93B5BEE-A34E-40B3-9825-1680C81241B7}" type="parTrans" cxnId="{2973EA73-46AE-4818-9D7F-B58FB7F82483}">
      <dgm:prSet/>
      <dgm:spPr/>
      <dgm:t>
        <a:bodyPr/>
        <a:lstStyle/>
        <a:p>
          <a:endParaRPr lang="en-US"/>
        </a:p>
      </dgm:t>
    </dgm:pt>
    <dgm:pt modelId="{B2D238DF-D784-4254-B3F9-708B265FE661}" type="sibTrans" cxnId="{2973EA73-46AE-4818-9D7F-B58FB7F82483}">
      <dgm:prSet/>
      <dgm:spPr/>
      <dgm:t>
        <a:bodyPr/>
        <a:lstStyle/>
        <a:p>
          <a:endParaRPr lang="en-US"/>
        </a:p>
      </dgm:t>
    </dgm:pt>
    <dgm:pt modelId="{D173BACF-C0C5-49CB-A6E7-8370A032D58E}">
      <dgm:prSet phldrT="[Text]"/>
      <dgm:spPr/>
      <dgm:t>
        <a:bodyPr/>
        <a:lstStyle/>
        <a:p>
          <a:r>
            <a:rPr lang="en-US" dirty="0" smtClean="0"/>
            <a:t>Outcome</a:t>
          </a:r>
          <a:endParaRPr lang="en-US" dirty="0"/>
        </a:p>
      </dgm:t>
    </dgm:pt>
    <dgm:pt modelId="{E1F42F38-AFE5-4C62-9C8D-102D3317D220}" type="parTrans" cxnId="{027C5F8B-467A-461E-8D7C-6E5F2F05FF1F}">
      <dgm:prSet/>
      <dgm:spPr/>
      <dgm:t>
        <a:bodyPr/>
        <a:lstStyle/>
        <a:p>
          <a:endParaRPr lang="en-US"/>
        </a:p>
      </dgm:t>
    </dgm:pt>
    <dgm:pt modelId="{AD1C6960-0F53-44B0-818A-8D0B378EA8CB}" type="sibTrans" cxnId="{027C5F8B-467A-461E-8D7C-6E5F2F05FF1F}">
      <dgm:prSet/>
      <dgm:spPr/>
      <dgm:t>
        <a:bodyPr/>
        <a:lstStyle/>
        <a:p>
          <a:endParaRPr lang="en-US"/>
        </a:p>
      </dgm:t>
    </dgm:pt>
    <dgm:pt modelId="{AD56293B-FFAF-43A9-88FE-A5D8252261D7}">
      <dgm:prSet phldrT="[Text]" custT="1"/>
      <dgm:spPr/>
      <dgm:t>
        <a:bodyPr/>
        <a:lstStyle/>
        <a:p>
          <a:r>
            <a:rPr lang="en-US" sz="1600" dirty="0" smtClean="0"/>
            <a:t>Participants use this knowledge after leaving the training</a:t>
          </a:r>
          <a:endParaRPr lang="en-US" sz="1600" dirty="0"/>
        </a:p>
      </dgm:t>
    </dgm:pt>
    <dgm:pt modelId="{A6D2EAFA-25AA-43A2-B3FD-6224F5CBE296}" type="parTrans" cxnId="{A8399300-9CF9-4240-BBFB-01A1B21B48B0}">
      <dgm:prSet/>
      <dgm:spPr/>
      <dgm:t>
        <a:bodyPr/>
        <a:lstStyle/>
        <a:p>
          <a:endParaRPr lang="en-US"/>
        </a:p>
      </dgm:t>
    </dgm:pt>
    <dgm:pt modelId="{4C9A8AD3-44A7-4ADD-817C-E18D9EF34DC9}" type="sibTrans" cxnId="{A8399300-9CF9-4240-BBFB-01A1B21B48B0}">
      <dgm:prSet/>
      <dgm:spPr/>
      <dgm:t>
        <a:bodyPr/>
        <a:lstStyle/>
        <a:p>
          <a:endParaRPr lang="en-US"/>
        </a:p>
      </dgm:t>
    </dgm:pt>
    <dgm:pt modelId="{57400573-8509-4BA6-A37A-7B355D0A9213}">
      <dgm:prSet phldrT="[Text]" custT="1"/>
      <dgm:spPr/>
      <dgm:t>
        <a:bodyPr/>
        <a:lstStyle/>
        <a:p>
          <a:r>
            <a:rPr lang="en-US" sz="1600" dirty="0" smtClean="0"/>
            <a:t>Facilitators</a:t>
          </a:r>
          <a:endParaRPr lang="en-US" sz="1600" dirty="0"/>
        </a:p>
      </dgm:t>
    </dgm:pt>
    <dgm:pt modelId="{FE0210D6-80DD-4845-AFAC-B7D7379209F2}" type="parTrans" cxnId="{4858C028-BD84-4769-AAE2-B8A5757D4923}">
      <dgm:prSet/>
      <dgm:spPr/>
      <dgm:t>
        <a:bodyPr/>
        <a:lstStyle/>
        <a:p>
          <a:endParaRPr lang="en-US"/>
        </a:p>
      </dgm:t>
    </dgm:pt>
    <dgm:pt modelId="{37B4273D-E2BE-4585-B09D-81272EBB1C70}" type="sibTrans" cxnId="{4858C028-BD84-4769-AAE2-B8A5757D4923}">
      <dgm:prSet/>
      <dgm:spPr/>
      <dgm:t>
        <a:bodyPr/>
        <a:lstStyle/>
        <a:p>
          <a:endParaRPr lang="en-US"/>
        </a:p>
      </dgm:t>
    </dgm:pt>
    <dgm:pt modelId="{F53D7CD1-CF04-4E87-932D-691F2D7E61EE}">
      <dgm:prSet phldrT="[Text]" custT="1"/>
      <dgm:spPr/>
      <dgm:t>
        <a:bodyPr/>
        <a:lstStyle/>
        <a:p>
          <a:r>
            <a:rPr lang="en-US" sz="1600" dirty="0" smtClean="0"/>
            <a:t>Budget</a:t>
          </a:r>
          <a:endParaRPr lang="en-US" sz="1600" dirty="0"/>
        </a:p>
      </dgm:t>
    </dgm:pt>
    <dgm:pt modelId="{E1202E80-14EF-4E89-8DCD-5119F254DDF0}" type="parTrans" cxnId="{8E6D6059-C820-4A12-9D0D-D942A5E3829C}">
      <dgm:prSet/>
      <dgm:spPr/>
      <dgm:t>
        <a:bodyPr/>
        <a:lstStyle/>
        <a:p>
          <a:endParaRPr lang="en-US"/>
        </a:p>
      </dgm:t>
    </dgm:pt>
    <dgm:pt modelId="{441CEEAA-568F-4CE6-88E5-7312B2126F3C}" type="sibTrans" cxnId="{8E6D6059-C820-4A12-9D0D-D942A5E3829C}">
      <dgm:prSet/>
      <dgm:spPr/>
      <dgm:t>
        <a:bodyPr/>
        <a:lstStyle/>
        <a:p>
          <a:endParaRPr lang="en-US"/>
        </a:p>
      </dgm:t>
    </dgm:pt>
    <dgm:pt modelId="{5ADEB43B-E434-48C4-92E0-E2B2270CDE07}">
      <dgm:prSet phldrT="[Text]" custT="1"/>
      <dgm:spPr/>
      <dgm:t>
        <a:bodyPr/>
        <a:lstStyle/>
        <a:p>
          <a:r>
            <a:rPr lang="en-US" sz="1600" dirty="0" smtClean="0"/>
            <a:t>Participants have new skills or knowledge</a:t>
          </a:r>
          <a:endParaRPr lang="en-US" sz="1600" dirty="0"/>
        </a:p>
      </dgm:t>
    </dgm:pt>
    <dgm:pt modelId="{2EBE279E-AB8B-43E7-AB7F-54AAAC2A5187}" type="parTrans" cxnId="{17364BC0-AE9A-4680-9FEB-8E552659EE2E}">
      <dgm:prSet/>
      <dgm:spPr/>
      <dgm:t>
        <a:bodyPr/>
        <a:lstStyle/>
        <a:p>
          <a:endParaRPr lang="en-US"/>
        </a:p>
      </dgm:t>
    </dgm:pt>
    <dgm:pt modelId="{89A13B30-D206-4E8E-8DFF-5D144B5EB1B6}" type="sibTrans" cxnId="{17364BC0-AE9A-4680-9FEB-8E552659EE2E}">
      <dgm:prSet/>
      <dgm:spPr/>
      <dgm:t>
        <a:bodyPr/>
        <a:lstStyle/>
        <a:p>
          <a:endParaRPr lang="en-US"/>
        </a:p>
      </dgm:t>
    </dgm:pt>
    <dgm:pt modelId="{8EA8BB69-DDC1-4A1F-8B86-01B0420895C7}">
      <dgm:prSet phldrT="[Text]"/>
      <dgm:spPr/>
      <dgm:t>
        <a:bodyPr/>
        <a:lstStyle/>
        <a:p>
          <a:r>
            <a:rPr lang="en-US" dirty="0" smtClean="0"/>
            <a:t>Impact</a:t>
          </a:r>
          <a:endParaRPr lang="en-US" dirty="0"/>
        </a:p>
      </dgm:t>
    </dgm:pt>
    <dgm:pt modelId="{15FFC152-0EA8-4216-87EC-ABED30E6F412}" type="parTrans" cxnId="{F2E58B82-D8A7-497C-831C-8013709AA3CF}">
      <dgm:prSet/>
      <dgm:spPr/>
      <dgm:t>
        <a:bodyPr/>
        <a:lstStyle/>
        <a:p>
          <a:endParaRPr lang="en-US"/>
        </a:p>
      </dgm:t>
    </dgm:pt>
    <dgm:pt modelId="{DA62742D-318E-4474-B597-310023A77461}" type="sibTrans" cxnId="{F2E58B82-D8A7-497C-831C-8013709AA3CF}">
      <dgm:prSet/>
      <dgm:spPr/>
      <dgm:t>
        <a:bodyPr/>
        <a:lstStyle/>
        <a:p>
          <a:endParaRPr lang="en-US"/>
        </a:p>
      </dgm:t>
    </dgm:pt>
    <dgm:pt modelId="{585C704B-DE55-43FE-870D-960559812899}">
      <dgm:prSet phldrT="[Text]" custT="1"/>
      <dgm:spPr/>
      <dgm:t>
        <a:bodyPr/>
        <a:lstStyle/>
        <a:p>
          <a:r>
            <a:rPr lang="en-US" sz="1400" dirty="0" smtClean="0"/>
            <a:t>The world has become a better place i.e. you’ve achieved your ‘so what’ </a:t>
          </a:r>
          <a:endParaRPr lang="en-US" sz="1400" dirty="0"/>
        </a:p>
      </dgm:t>
    </dgm:pt>
    <dgm:pt modelId="{918239F6-8926-429C-91FC-BE1114DF824B}" type="parTrans" cxnId="{80FDB9BF-8F5A-4071-8953-1BA26940F303}">
      <dgm:prSet/>
      <dgm:spPr/>
      <dgm:t>
        <a:bodyPr/>
        <a:lstStyle/>
        <a:p>
          <a:endParaRPr lang="en-US"/>
        </a:p>
      </dgm:t>
    </dgm:pt>
    <dgm:pt modelId="{CD51E478-9C0B-438B-BD27-48269432FA97}" type="sibTrans" cxnId="{80FDB9BF-8F5A-4071-8953-1BA26940F303}">
      <dgm:prSet/>
      <dgm:spPr/>
      <dgm:t>
        <a:bodyPr/>
        <a:lstStyle/>
        <a:p>
          <a:endParaRPr lang="en-US"/>
        </a:p>
      </dgm:t>
    </dgm:pt>
    <dgm:pt modelId="{F1B60460-128E-4D46-ADCC-E7CB932AC9EB}" type="pres">
      <dgm:prSet presAssocID="{43ED426A-7365-4B9A-9FD6-8B2FD3A4A753}" presName="rootnode" presStyleCnt="0">
        <dgm:presLayoutVars>
          <dgm:chMax/>
          <dgm:chPref/>
          <dgm:dir/>
          <dgm:animLvl val="lvl"/>
        </dgm:presLayoutVars>
      </dgm:prSet>
      <dgm:spPr/>
      <dgm:t>
        <a:bodyPr/>
        <a:lstStyle/>
        <a:p>
          <a:endParaRPr lang="en-US"/>
        </a:p>
      </dgm:t>
    </dgm:pt>
    <dgm:pt modelId="{69BED47A-259D-4E16-8A6C-9847B875E40E}" type="pres">
      <dgm:prSet presAssocID="{10094CD3-13DB-4CAE-984D-80259A0498BA}" presName="composite" presStyleCnt="0"/>
      <dgm:spPr/>
    </dgm:pt>
    <dgm:pt modelId="{05709190-3329-4EB2-BB4A-08137124DE85}" type="pres">
      <dgm:prSet presAssocID="{10094CD3-13DB-4CAE-984D-80259A0498BA}" presName="bentUpArrow1" presStyleLbl="alignImgPlace1" presStyleIdx="0" presStyleCnt="3"/>
      <dgm:spPr/>
    </dgm:pt>
    <dgm:pt modelId="{63651202-5A54-4CE1-B688-04DDBE6A1B78}" type="pres">
      <dgm:prSet presAssocID="{10094CD3-13DB-4CAE-984D-80259A0498BA}" presName="ParentText" presStyleLbl="node1" presStyleIdx="0" presStyleCnt="4">
        <dgm:presLayoutVars>
          <dgm:chMax val="1"/>
          <dgm:chPref val="1"/>
          <dgm:bulletEnabled val="1"/>
        </dgm:presLayoutVars>
      </dgm:prSet>
      <dgm:spPr/>
      <dgm:t>
        <a:bodyPr/>
        <a:lstStyle/>
        <a:p>
          <a:endParaRPr lang="en-US"/>
        </a:p>
      </dgm:t>
    </dgm:pt>
    <dgm:pt modelId="{B2B0C8AE-B44A-42AC-9882-66A8A808C090}" type="pres">
      <dgm:prSet presAssocID="{10094CD3-13DB-4CAE-984D-80259A0498BA}" presName="ChildText" presStyleLbl="revTx" presStyleIdx="0" presStyleCnt="4" custScaleX="260473" custLinFactNeighborX="91869" custLinFactNeighborY="-2534">
        <dgm:presLayoutVars>
          <dgm:chMax val="0"/>
          <dgm:chPref val="0"/>
          <dgm:bulletEnabled val="1"/>
        </dgm:presLayoutVars>
      </dgm:prSet>
      <dgm:spPr/>
      <dgm:t>
        <a:bodyPr/>
        <a:lstStyle/>
        <a:p>
          <a:endParaRPr lang="en-US"/>
        </a:p>
      </dgm:t>
    </dgm:pt>
    <dgm:pt modelId="{DB0751E4-0E70-47D2-9E1E-88421510B438}" type="pres">
      <dgm:prSet presAssocID="{0E65AD8D-1D8D-419E-87AA-7AA1E384FECC}" presName="sibTrans" presStyleCnt="0"/>
      <dgm:spPr/>
    </dgm:pt>
    <dgm:pt modelId="{A7624505-B81D-4707-A226-1261C0A75CF2}" type="pres">
      <dgm:prSet presAssocID="{E5F9B261-6362-438A-BD82-9CB1CDB12BA5}" presName="composite" presStyleCnt="0"/>
      <dgm:spPr/>
    </dgm:pt>
    <dgm:pt modelId="{39C1559F-CA3D-4D69-802E-5CD3AD7063D7}" type="pres">
      <dgm:prSet presAssocID="{E5F9B261-6362-438A-BD82-9CB1CDB12BA5}" presName="bentUpArrow1" presStyleLbl="alignImgPlace1" presStyleIdx="1" presStyleCnt="3"/>
      <dgm:spPr/>
    </dgm:pt>
    <dgm:pt modelId="{21B4578A-0D05-464A-8D26-44678631F3B8}" type="pres">
      <dgm:prSet presAssocID="{E5F9B261-6362-438A-BD82-9CB1CDB12BA5}" presName="ParentText" presStyleLbl="node1" presStyleIdx="1" presStyleCnt="4">
        <dgm:presLayoutVars>
          <dgm:chMax val="1"/>
          <dgm:chPref val="1"/>
          <dgm:bulletEnabled val="1"/>
        </dgm:presLayoutVars>
      </dgm:prSet>
      <dgm:spPr/>
      <dgm:t>
        <a:bodyPr/>
        <a:lstStyle/>
        <a:p>
          <a:endParaRPr lang="en-US"/>
        </a:p>
      </dgm:t>
    </dgm:pt>
    <dgm:pt modelId="{260F4E3A-2F45-431B-BB62-3D35CD30399D}" type="pres">
      <dgm:prSet presAssocID="{E5F9B261-6362-438A-BD82-9CB1CDB12BA5}" presName="ChildText" presStyleLbl="revTx" presStyleIdx="1" presStyleCnt="4" custScaleX="155777" custLinFactNeighborX="32638" custLinFactNeighborY="-21756">
        <dgm:presLayoutVars>
          <dgm:chMax val="0"/>
          <dgm:chPref val="0"/>
          <dgm:bulletEnabled val="1"/>
        </dgm:presLayoutVars>
      </dgm:prSet>
      <dgm:spPr/>
      <dgm:t>
        <a:bodyPr/>
        <a:lstStyle/>
        <a:p>
          <a:endParaRPr lang="en-US"/>
        </a:p>
      </dgm:t>
    </dgm:pt>
    <dgm:pt modelId="{EC9B88D8-AA88-421F-BC60-0B833B54B35A}" type="pres">
      <dgm:prSet presAssocID="{EE71C8AE-BE39-4027-A6E4-9683BC9421BD}" presName="sibTrans" presStyleCnt="0"/>
      <dgm:spPr/>
    </dgm:pt>
    <dgm:pt modelId="{4BBA7949-C961-450C-97E4-4289255E31E5}" type="pres">
      <dgm:prSet presAssocID="{D173BACF-C0C5-49CB-A6E7-8370A032D58E}" presName="composite" presStyleCnt="0"/>
      <dgm:spPr/>
    </dgm:pt>
    <dgm:pt modelId="{EDB1F79C-BCE5-48B1-83E5-FD6136FD9F14}" type="pres">
      <dgm:prSet presAssocID="{D173BACF-C0C5-49CB-A6E7-8370A032D58E}" presName="bentUpArrow1" presStyleLbl="alignImgPlace1" presStyleIdx="2" presStyleCnt="3"/>
      <dgm:spPr/>
    </dgm:pt>
    <dgm:pt modelId="{0804AAA2-D5B8-48BA-951F-99238290B502}" type="pres">
      <dgm:prSet presAssocID="{D173BACF-C0C5-49CB-A6E7-8370A032D58E}" presName="ParentText" presStyleLbl="node1" presStyleIdx="2" presStyleCnt="4">
        <dgm:presLayoutVars>
          <dgm:chMax val="1"/>
          <dgm:chPref val="1"/>
          <dgm:bulletEnabled val="1"/>
        </dgm:presLayoutVars>
      </dgm:prSet>
      <dgm:spPr/>
      <dgm:t>
        <a:bodyPr/>
        <a:lstStyle/>
        <a:p>
          <a:endParaRPr lang="en-US"/>
        </a:p>
      </dgm:t>
    </dgm:pt>
    <dgm:pt modelId="{150CCE4A-7B4E-4715-BBD5-48D50C0660C7}" type="pres">
      <dgm:prSet presAssocID="{D173BACF-C0C5-49CB-A6E7-8370A032D58E}" presName="ChildText" presStyleLbl="revTx" presStyleIdx="2" presStyleCnt="4" custScaleX="237237" custLinFactNeighborX="60440" custLinFactNeighborY="-1554">
        <dgm:presLayoutVars>
          <dgm:chMax val="0"/>
          <dgm:chPref val="0"/>
          <dgm:bulletEnabled val="1"/>
        </dgm:presLayoutVars>
      </dgm:prSet>
      <dgm:spPr/>
      <dgm:t>
        <a:bodyPr/>
        <a:lstStyle/>
        <a:p>
          <a:endParaRPr lang="en-US"/>
        </a:p>
      </dgm:t>
    </dgm:pt>
    <dgm:pt modelId="{50F463E2-5BA6-4B4D-B895-A75694AA850E}" type="pres">
      <dgm:prSet presAssocID="{AD1C6960-0F53-44B0-818A-8D0B378EA8CB}" presName="sibTrans" presStyleCnt="0"/>
      <dgm:spPr/>
    </dgm:pt>
    <dgm:pt modelId="{00BE81D4-20F3-4D97-AF62-B452E3D9BFA6}" type="pres">
      <dgm:prSet presAssocID="{8EA8BB69-DDC1-4A1F-8B86-01B0420895C7}" presName="composite" presStyleCnt="0"/>
      <dgm:spPr/>
    </dgm:pt>
    <dgm:pt modelId="{9BC5A086-7F1A-4429-ADD5-22E183F81F92}" type="pres">
      <dgm:prSet presAssocID="{8EA8BB69-DDC1-4A1F-8B86-01B0420895C7}" presName="ParentText" presStyleLbl="node1" presStyleIdx="3" presStyleCnt="4">
        <dgm:presLayoutVars>
          <dgm:chMax val="1"/>
          <dgm:chPref val="1"/>
          <dgm:bulletEnabled val="1"/>
        </dgm:presLayoutVars>
      </dgm:prSet>
      <dgm:spPr/>
      <dgm:t>
        <a:bodyPr/>
        <a:lstStyle/>
        <a:p>
          <a:endParaRPr lang="en-US"/>
        </a:p>
      </dgm:t>
    </dgm:pt>
    <dgm:pt modelId="{B92C7C81-54E8-41BC-AB9C-4232FCFECADC}" type="pres">
      <dgm:prSet presAssocID="{8EA8BB69-DDC1-4A1F-8B86-01B0420895C7}" presName="FinalChildText" presStyleLbl="revTx" presStyleIdx="3" presStyleCnt="4" custScaleX="224039" custLinFactNeighborX="66921" custLinFactNeighborY="-3108">
        <dgm:presLayoutVars>
          <dgm:chMax val="0"/>
          <dgm:chPref val="0"/>
          <dgm:bulletEnabled val="1"/>
        </dgm:presLayoutVars>
      </dgm:prSet>
      <dgm:spPr/>
      <dgm:t>
        <a:bodyPr/>
        <a:lstStyle/>
        <a:p>
          <a:endParaRPr lang="en-US"/>
        </a:p>
      </dgm:t>
    </dgm:pt>
  </dgm:ptLst>
  <dgm:cxnLst>
    <dgm:cxn modelId="{4858C028-BD84-4769-AAE2-B8A5757D4923}" srcId="{10094CD3-13DB-4CAE-984D-80259A0498BA}" destId="{57400573-8509-4BA6-A37A-7B355D0A9213}" srcOrd="1" destOrd="0" parTransId="{FE0210D6-80DD-4845-AFAC-B7D7379209F2}" sibTransId="{37B4273D-E2BE-4585-B09D-81272EBB1C70}"/>
    <dgm:cxn modelId="{BE2CF3AF-2EA4-45DD-97C4-4272149A36EE}" type="presOf" srcId="{43ED426A-7365-4B9A-9FD6-8B2FD3A4A753}" destId="{F1B60460-128E-4D46-ADCC-E7CB932AC9EB}" srcOrd="0" destOrd="0" presId="urn:microsoft.com/office/officeart/2005/8/layout/StepDownProcess"/>
    <dgm:cxn modelId="{A8399300-9CF9-4240-BBFB-01A1B21B48B0}" srcId="{D173BACF-C0C5-49CB-A6E7-8370A032D58E}" destId="{AD56293B-FFAF-43A9-88FE-A5D8252261D7}" srcOrd="0" destOrd="0" parTransId="{A6D2EAFA-25AA-43A2-B3FD-6224F5CBE296}" sibTransId="{4C9A8AD3-44A7-4ADD-817C-E18D9EF34DC9}"/>
    <dgm:cxn modelId="{8E6D6059-C820-4A12-9D0D-D942A5E3829C}" srcId="{10094CD3-13DB-4CAE-984D-80259A0498BA}" destId="{F53D7CD1-CF04-4E87-932D-691F2D7E61EE}" srcOrd="2" destOrd="0" parTransId="{E1202E80-14EF-4E89-8DCD-5119F254DDF0}" sibTransId="{441CEEAA-568F-4CE6-88E5-7312B2126F3C}"/>
    <dgm:cxn modelId="{17364BC0-AE9A-4680-9FEB-8E552659EE2E}" srcId="{E5F9B261-6362-438A-BD82-9CB1CDB12BA5}" destId="{5ADEB43B-E434-48C4-92E0-E2B2270CDE07}" srcOrd="1" destOrd="0" parTransId="{2EBE279E-AB8B-43E7-AB7F-54AAAC2A5187}" sibTransId="{89A13B30-D206-4E8E-8DFF-5D144B5EB1B6}"/>
    <dgm:cxn modelId="{958639C7-42C9-4ED4-B700-8C0CB104F20D}" type="presOf" srcId="{BC48642A-0C06-492D-8AD3-54F9B02D33DA}" destId="{260F4E3A-2F45-431B-BB62-3D35CD30399D}" srcOrd="0" destOrd="0" presId="urn:microsoft.com/office/officeart/2005/8/layout/StepDownProcess"/>
    <dgm:cxn modelId="{480E33D5-431A-4D36-8091-F9A2E68BF34E}" type="presOf" srcId="{5ADEB43B-E434-48C4-92E0-E2B2270CDE07}" destId="{260F4E3A-2F45-431B-BB62-3D35CD30399D}" srcOrd="0" destOrd="1" presId="urn:microsoft.com/office/officeart/2005/8/layout/StepDownProcess"/>
    <dgm:cxn modelId="{353B1F80-7518-4539-9896-482A1AA37BDB}" type="presOf" srcId="{8EA8BB69-DDC1-4A1F-8B86-01B0420895C7}" destId="{9BC5A086-7F1A-4429-ADD5-22E183F81F92}" srcOrd="0" destOrd="0" presId="urn:microsoft.com/office/officeart/2005/8/layout/StepDownProcess"/>
    <dgm:cxn modelId="{16EF7CB2-9CD5-4DC7-BC5A-AABC5923DC7B}" srcId="{43ED426A-7365-4B9A-9FD6-8B2FD3A4A753}" destId="{E5F9B261-6362-438A-BD82-9CB1CDB12BA5}" srcOrd="1" destOrd="0" parTransId="{DE2BF1A9-E98B-4108-A640-A8EADB29E8BF}" sibTransId="{EE71C8AE-BE39-4027-A6E4-9683BC9421BD}"/>
    <dgm:cxn modelId="{80FDB9BF-8F5A-4071-8953-1BA26940F303}" srcId="{8EA8BB69-DDC1-4A1F-8B86-01B0420895C7}" destId="{585C704B-DE55-43FE-870D-960559812899}" srcOrd="0" destOrd="0" parTransId="{918239F6-8926-429C-91FC-BE1114DF824B}" sibTransId="{CD51E478-9C0B-438B-BD27-48269432FA97}"/>
    <dgm:cxn modelId="{3D65E981-E7ED-42AE-A2B7-39EAABFDC0CC}" type="presOf" srcId="{10094CD3-13DB-4CAE-984D-80259A0498BA}" destId="{63651202-5A54-4CE1-B688-04DDBE6A1B78}" srcOrd="0" destOrd="0" presId="urn:microsoft.com/office/officeart/2005/8/layout/StepDownProcess"/>
    <dgm:cxn modelId="{DA40E756-D6F2-4C45-BED0-5387CF637993}" type="presOf" srcId="{57400573-8509-4BA6-A37A-7B355D0A9213}" destId="{B2B0C8AE-B44A-42AC-9882-66A8A808C090}" srcOrd="0" destOrd="1" presId="urn:microsoft.com/office/officeart/2005/8/layout/StepDownProcess"/>
    <dgm:cxn modelId="{0301586B-CADB-4372-9E4C-0C97CE169DA8}" srcId="{10094CD3-13DB-4CAE-984D-80259A0498BA}" destId="{D04DF874-9DE6-4277-A4F3-5A4C2D59D5C4}" srcOrd="0" destOrd="0" parTransId="{7E3A9C12-A714-481E-874A-D17793D94668}" sibTransId="{E146893D-DD49-4D9F-BC9B-EF1DE6AD7451}"/>
    <dgm:cxn modelId="{F2E58B82-D8A7-497C-831C-8013709AA3CF}" srcId="{43ED426A-7365-4B9A-9FD6-8B2FD3A4A753}" destId="{8EA8BB69-DDC1-4A1F-8B86-01B0420895C7}" srcOrd="3" destOrd="0" parTransId="{15FFC152-0EA8-4216-87EC-ABED30E6F412}" sibTransId="{DA62742D-318E-4474-B597-310023A77461}"/>
    <dgm:cxn modelId="{50026AAD-2837-4B12-A446-E0B6BD462BB8}" type="presOf" srcId="{E5F9B261-6362-438A-BD82-9CB1CDB12BA5}" destId="{21B4578A-0D05-464A-8D26-44678631F3B8}" srcOrd="0" destOrd="0" presId="urn:microsoft.com/office/officeart/2005/8/layout/StepDownProcess"/>
    <dgm:cxn modelId="{8222274D-B144-415C-8374-0EDE3C36E035}" type="presOf" srcId="{D173BACF-C0C5-49CB-A6E7-8370A032D58E}" destId="{0804AAA2-D5B8-48BA-951F-99238290B502}" srcOrd="0" destOrd="0" presId="urn:microsoft.com/office/officeart/2005/8/layout/StepDownProcess"/>
    <dgm:cxn modelId="{1DF2635C-1C02-4FF8-B1F7-AC12CBED0A5E}" type="presOf" srcId="{F53D7CD1-CF04-4E87-932D-691F2D7E61EE}" destId="{B2B0C8AE-B44A-42AC-9882-66A8A808C090}" srcOrd="0" destOrd="2" presId="urn:microsoft.com/office/officeart/2005/8/layout/StepDownProcess"/>
    <dgm:cxn modelId="{740D5527-3DFE-4413-8D76-22246F23435F}" type="presOf" srcId="{585C704B-DE55-43FE-870D-960559812899}" destId="{B92C7C81-54E8-41BC-AB9C-4232FCFECADC}" srcOrd="0" destOrd="0" presId="urn:microsoft.com/office/officeart/2005/8/layout/StepDownProcess"/>
    <dgm:cxn modelId="{F63C037B-71D6-4417-9382-ACDDB6BAEFA4}" srcId="{43ED426A-7365-4B9A-9FD6-8B2FD3A4A753}" destId="{10094CD3-13DB-4CAE-984D-80259A0498BA}" srcOrd="0" destOrd="0" parTransId="{1D4DFA9E-87CA-4215-8E83-59D6593408C6}" sibTransId="{0E65AD8D-1D8D-419E-87AA-7AA1E384FECC}"/>
    <dgm:cxn modelId="{027C5F8B-467A-461E-8D7C-6E5F2F05FF1F}" srcId="{43ED426A-7365-4B9A-9FD6-8B2FD3A4A753}" destId="{D173BACF-C0C5-49CB-A6E7-8370A032D58E}" srcOrd="2" destOrd="0" parTransId="{E1F42F38-AFE5-4C62-9C8D-102D3317D220}" sibTransId="{AD1C6960-0F53-44B0-818A-8D0B378EA8CB}"/>
    <dgm:cxn modelId="{1B1D52C0-F434-4AF7-AA01-33E24D2FAA4F}" type="presOf" srcId="{AD56293B-FFAF-43A9-88FE-A5D8252261D7}" destId="{150CCE4A-7B4E-4715-BBD5-48D50C0660C7}" srcOrd="0" destOrd="0" presId="urn:microsoft.com/office/officeart/2005/8/layout/StepDownProcess"/>
    <dgm:cxn modelId="{1EF9FC40-384C-4EC6-9DE8-86F494EFC181}" type="presOf" srcId="{D04DF874-9DE6-4277-A4F3-5A4C2D59D5C4}" destId="{B2B0C8AE-B44A-42AC-9882-66A8A808C090}" srcOrd="0" destOrd="0" presId="urn:microsoft.com/office/officeart/2005/8/layout/StepDownProcess"/>
    <dgm:cxn modelId="{2973EA73-46AE-4818-9D7F-B58FB7F82483}" srcId="{E5F9B261-6362-438A-BD82-9CB1CDB12BA5}" destId="{BC48642A-0C06-492D-8AD3-54F9B02D33DA}" srcOrd="0" destOrd="0" parTransId="{D93B5BEE-A34E-40B3-9825-1680C81241B7}" sibTransId="{B2D238DF-D784-4254-B3F9-708B265FE661}"/>
    <dgm:cxn modelId="{87BEAE1E-34D2-4091-B812-1B280244BC5F}" type="presParOf" srcId="{F1B60460-128E-4D46-ADCC-E7CB932AC9EB}" destId="{69BED47A-259D-4E16-8A6C-9847B875E40E}" srcOrd="0" destOrd="0" presId="urn:microsoft.com/office/officeart/2005/8/layout/StepDownProcess"/>
    <dgm:cxn modelId="{7FA9B98E-E937-421D-B93A-CCA8A0AA5D2D}" type="presParOf" srcId="{69BED47A-259D-4E16-8A6C-9847B875E40E}" destId="{05709190-3329-4EB2-BB4A-08137124DE85}" srcOrd="0" destOrd="0" presId="urn:microsoft.com/office/officeart/2005/8/layout/StepDownProcess"/>
    <dgm:cxn modelId="{1742A024-BDC4-4456-98C2-4A789F2C8C7B}" type="presParOf" srcId="{69BED47A-259D-4E16-8A6C-9847B875E40E}" destId="{63651202-5A54-4CE1-B688-04DDBE6A1B78}" srcOrd="1" destOrd="0" presId="urn:microsoft.com/office/officeart/2005/8/layout/StepDownProcess"/>
    <dgm:cxn modelId="{7E0D81D9-B0B8-4DE3-9B6B-11CD2ADA4ED3}" type="presParOf" srcId="{69BED47A-259D-4E16-8A6C-9847B875E40E}" destId="{B2B0C8AE-B44A-42AC-9882-66A8A808C090}" srcOrd="2" destOrd="0" presId="urn:microsoft.com/office/officeart/2005/8/layout/StepDownProcess"/>
    <dgm:cxn modelId="{B60268DE-1790-473D-81A4-31239EBA55C0}" type="presParOf" srcId="{F1B60460-128E-4D46-ADCC-E7CB932AC9EB}" destId="{DB0751E4-0E70-47D2-9E1E-88421510B438}" srcOrd="1" destOrd="0" presId="urn:microsoft.com/office/officeart/2005/8/layout/StepDownProcess"/>
    <dgm:cxn modelId="{FC317CBF-3403-4735-B55F-6E43449FB1E2}" type="presParOf" srcId="{F1B60460-128E-4D46-ADCC-E7CB932AC9EB}" destId="{A7624505-B81D-4707-A226-1261C0A75CF2}" srcOrd="2" destOrd="0" presId="urn:microsoft.com/office/officeart/2005/8/layout/StepDownProcess"/>
    <dgm:cxn modelId="{1B9722B7-F6FD-4FD1-9FAC-A98BB61EB26D}" type="presParOf" srcId="{A7624505-B81D-4707-A226-1261C0A75CF2}" destId="{39C1559F-CA3D-4D69-802E-5CD3AD7063D7}" srcOrd="0" destOrd="0" presId="urn:microsoft.com/office/officeart/2005/8/layout/StepDownProcess"/>
    <dgm:cxn modelId="{7DE9D4F2-BF7A-476A-A679-ED6DBC8DDF19}" type="presParOf" srcId="{A7624505-B81D-4707-A226-1261C0A75CF2}" destId="{21B4578A-0D05-464A-8D26-44678631F3B8}" srcOrd="1" destOrd="0" presId="urn:microsoft.com/office/officeart/2005/8/layout/StepDownProcess"/>
    <dgm:cxn modelId="{F9093163-C882-4890-8E8B-8E1D4ED79895}" type="presParOf" srcId="{A7624505-B81D-4707-A226-1261C0A75CF2}" destId="{260F4E3A-2F45-431B-BB62-3D35CD30399D}" srcOrd="2" destOrd="0" presId="urn:microsoft.com/office/officeart/2005/8/layout/StepDownProcess"/>
    <dgm:cxn modelId="{26022BFD-754D-474A-80E5-BFF386E5BCA8}" type="presParOf" srcId="{F1B60460-128E-4D46-ADCC-E7CB932AC9EB}" destId="{EC9B88D8-AA88-421F-BC60-0B833B54B35A}" srcOrd="3" destOrd="0" presId="urn:microsoft.com/office/officeart/2005/8/layout/StepDownProcess"/>
    <dgm:cxn modelId="{C8A5DBF2-40AC-45B3-91B4-15C16454F425}" type="presParOf" srcId="{F1B60460-128E-4D46-ADCC-E7CB932AC9EB}" destId="{4BBA7949-C961-450C-97E4-4289255E31E5}" srcOrd="4" destOrd="0" presId="urn:microsoft.com/office/officeart/2005/8/layout/StepDownProcess"/>
    <dgm:cxn modelId="{655D8D66-0E81-4F25-AFB2-9509D2989BF7}" type="presParOf" srcId="{4BBA7949-C961-450C-97E4-4289255E31E5}" destId="{EDB1F79C-BCE5-48B1-83E5-FD6136FD9F14}" srcOrd="0" destOrd="0" presId="urn:microsoft.com/office/officeart/2005/8/layout/StepDownProcess"/>
    <dgm:cxn modelId="{7D43497B-CD24-4C87-8D3F-09564FD4E49B}" type="presParOf" srcId="{4BBA7949-C961-450C-97E4-4289255E31E5}" destId="{0804AAA2-D5B8-48BA-951F-99238290B502}" srcOrd="1" destOrd="0" presId="urn:microsoft.com/office/officeart/2005/8/layout/StepDownProcess"/>
    <dgm:cxn modelId="{F20C11C6-042A-45B5-838A-7281787C8A62}" type="presParOf" srcId="{4BBA7949-C961-450C-97E4-4289255E31E5}" destId="{150CCE4A-7B4E-4715-BBD5-48D50C0660C7}" srcOrd="2" destOrd="0" presId="urn:microsoft.com/office/officeart/2005/8/layout/StepDownProcess"/>
    <dgm:cxn modelId="{D253589F-B1D3-4D3B-B351-8CC8F658A7B8}" type="presParOf" srcId="{F1B60460-128E-4D46-ADCC-E7CB932AC9EB}" destId="{50F463E2-5BA6-4B4D-B895-A75694AA850E}" srcOrd="5" destOrd="0" presId="urn:microsoft.com/office/officeart/2005/8/layout/StepDownProcess"/>
    <dgm:cxn modelId="{D172788A-A1F1-4840-A5E1-0760E76A21CA}" type="presParOf" srcId="{F1B60460-128E-4D46-ADCC-E7CB932AC9EB}" destId="{00BE81D4-20F3-4D97-AF62-B452E3D9BFA6}" srcOrd="6" destOrd="0" presId="urn:microsoft.com/office/officeart/2005/8/layout/StepDownProcess"/>
    <dgm:cxn modelId="{C8D4D131-455E-49CD-97EA-645EE29E7488}" type="presParOf" srcId="{00BE81D4-20F3-4D97-AF62-B452E3D9BFA6}" destId="{9BC5A086-7F1A-4429-ADD5-22E183F81F92}" srcOrd="0" destOrd="0" presId="urn:microsoft.com/office/officeart/2005/8/layout/StepDownProcess"/>
    <dgm:cxn modelId="{53247C20-E7F5-407D-BFB0-FDA8209EBF17}" type="presParOf" srcId="{00BE81D4-20F3-4D97-AF62-B452E3D9BFA6}" destId="{B92C7C81-54E8-41BC-AB9C-4232FCFECAD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366F74-A86D-4AA3-83A2-0C64CBDE8B6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36AC53C-F1D7-4143-A19B-67541677A583}">
      <dgm:prSet phldrT="[Text]"/>
      <dgm:spPr/>
      <dgm:t>
        <a:bodyPr/>
        <a:lstStyle/>
        <a:p>
          <a:r>
            <a:rPr lang="en-US" dirty="0" smtClean="0"/>
            <a:t>Level 1</a:t>
          </a:r>
          <a:endParaRPr lang="en-US" dirty="0"/>
        </a:p>
      </dgm:t>
    </dgm:pt>
    <dgm:pt modelId="{A5DC8ACB-129F-49EC-816F-E60F78B38B1B}" type="parTrans" cxnId="{0513A017-3C3E-4607-9FE3-E6C9E2470FC1}">
      <dgm:prSet/>
      <dgm:spPr/>
      <dgm:t>
        <a:bodyPr/>
        <a:lstStyle/>
        <a:p>
          <a:endParaRPr lang="en-US"/>
        </a:p>
      </dgm:t>
    </dgm:pt>
    <dgm:pt modelId="{2DCAEC44-A742-4B80-8ED6-7024E1F99FBF}" type="sibTrans" cxnId="{0513A017-3C3E-4607-9FE3-E6C9E2470FC1}">
      <dgm:prSet/>
      <dgm:spPr/>
      <dgm:t>
        <a:bodyPr/>
        <a:lstStyle/>
        <a:p>
          <a:endParaRPr lang="en-US"/>
        </a:p>
      </dgm:t>
    </dgm:pt>
    <dgm:pt modelId="{D44B15EA-8FCF-48B9-A958-C0579BC47072}">
      <dgm:prSet phldrT="[Text]"/>
      <dgm:spPr/>
      <dgm:t>
        <a:bodyPr/>
        <a:lstStyle/>
        <a:p>
          <a:r>
            <a:rPr lang="en-US" dirty="0" smtClean="0"/>
            <a:t>REACTION	</a:t>
          </a:r>
          <a:endParaRPr lang="en-US" dirty="0"/>
        </a:p>
      </dgm:t>
    </dgm:pt>
    <dgm:pt modelId="{B59428BC-D8EA-4A56-BCEF-7548C100B58B}" type="parTrans" cxnId="{6DB3259E-8AD2-46CB-A222-C345F8073F0D}">
      <dgm:prSet/>
      <dgm:spPr/>
      <dgm:t>
        <a:bodyPr/>
        <a:lstStyle/>
        <a:p>
          <a:endParaRPr lang="en-US"/>
        </a:p>
      </dgm:t>
    </dgm:pt>
    <dgm:pt modelId="{A1AB8471-E0F4-4432-8131-F3A2C633D4BC}" type="sibTrans" cxnId="{6DB3259E-8AD2-46CB-A222-C345F8073F0D}">
      <dgm:prSet/>
      <dgm:spPr/>
      <dgm:t>
        <a:bodyPr/>
        <a:lstStyle/>
        <a:p>
          <a:endParaRPr lang="en-US"/>
        </a:p>
      </dgm:t>
    </dgm:pt>
    <dgm:pt modelId="{C6B3C303-5C26-4A1A-8913-7D4042D1F66F}">
      <dgm:prSet phldrT="[Text]"/>
      <dgm:spPr/>
      <dgm:t>
        <a:bodyPr/>
        <a:lstStyle/>
        <a:p>
          <a:r>
            <a:rPr lang="en-US" dirty="0" smtClean="0"/>
            <a:t>Did they like it?</a:t>
          </a:r>
          <a:endParaRPr lang="en-US" dirty="0"/>
        </a:p>
      </dgm:t>
    </dgm:pt>
    <dgm:pt modelId="{FBAB85AD-B12B-44F8-8FAC-6E93E7A1C15F}" type="parTrans" cxnId="{00B1B7A0-5A9C-470D-B36A-8D557A216530}">
      <dgm:prSet/>
      <dgm:spPr/>
      <dgm:t>
        <a:bodyPr/>
        <a:lstStyle/>
        <a:p>
          <a:endParaRPr lang="en-US"/>
        </a:p>
      </dgm:t>
    </dgm:pt>
    <dgm:pt modelId="{4C270122-4330-44F7-9C4E-242468E24C63}" type="sibTrans" cxnId="{00B1B7A0-5A9C-470D-B36A-8D557A216530}">
      <dgm:prSet/>
      <dgm:spPr/>
      <dgm:t>
        <a:bodyPr/>
        <a:lstStyle/>
        <a:p>
          <a:endParaRPr lang="en-US"/>
        </a:p>
      </dgm:t>
    </dgm:pt>
    <dgm:pt modelId="{91A39CD2-02FC-401E-8172-9CCDCEB6761B}">
      <dgm:prSet phldrT="[Text]"/>
      <dgm:spPr/>
      <dgm:t>
        <a:bodyPr/>
        <a:lstStyle/>
        <a:p>
          <a:r>
            <a:rPr lang="en-US" dirty="0" smtClean="0"/>
            <a:t>Level 2</a:t>
          </a:r>
          <a:endParaRPr lang="en-US" dirty="0"/>
        </a:p>
      </dgm:t>
    </dgm:pt>
    <dgm:pt modelId="{6D474A6C-D7C8-40AE-9BF9-02BF7F0A6759}" type="parTrans" cxnId="{7C7D6250-024B-4E6E-A99B-DD22E098CEE4}">
      <dgm:prSet/>
      <dgm:spPr/>
      <dgm:t>
        <a:bodyPr/>
        <a:lstStyle/>
        <a:p>
          <a:endParaRPr lang="en-US"/>
        </a:p>
      </dgm:t>
    </dgm:pt>
    <dgm:pt modelId="{BAF48217-55CD-4A72-8308-FB54584C3AB2}" type="sibTrans" cxnId="{7C7D6250-024B-4E6E-A99B-DD22E098CEE4}">
      <dgm:prSet/>
      <dgm:spPr/>
      <dgm:t>
        <a:bodyPr/>
        <a:lstStyle/>
        <a:p>
          <a:endParaRPr lang="en-US"/>
        </a:p>
      </dgm:t>
    </dgm:pt>
    <dgm:pt modelId="{A3A99C5B-D282-4C5D-B915-2C75F85F806C}">
      <dgm:prSet phldrT="[Text]"/>
      <dgm:spPr/>
      <dgm:t>
        <a:bodyPr/>
        <a:lstStyle/>
        <a:p>
          <a:r>
            <a:rPr lang="en-US" dirty="0" smtClean="0"/>
            <a:t>LEARNING </a:t>
          </a:r>
          <a:endParaRPr lang="en-US" dirty="0"/>
        </a:p>
      </dgm:t>
    </dgm:pt>
    <dgm:pt modelId="{F1A214F7-0067-4AA9-AE87-62E4501A7D7D}" type="parTrans" cxnId="{0D04660F-0009-45FB-99F1-34F68E451293}">
      <dgm:prSet/>
      <dgm:spPr/>
      <dgm:t>
        <a:bodyPr/>
        <a:lstStyle/>
        <a:p>
          <a:endParaRPr lang="en-US"/>
        </a:p>
      </dgm:t>
    </dgm:pt>
    <dgm:pt modelId="{DF3DCE8B-3A2A-41F1-908D-8DD8030739D5}" type="sibTrans" cxnId="{0D04660F-0009-45FB-99F1-34F68E451293}">
      <dgm:prSet/>
      <dgm:spPr/>
      <dgm:t>
        <a:bodyPr/>
        <a:lstStyle/>
        <a:p>
          <a:endParaRPr lang="en-US"/>
        </a:p>
      </dgm:t>
    </dgm:pt>
    <dgm:pt modelId="{ABB09BF7-F824-4A88-8396-C12AF09B6BC7}">
      <dgm:prSet phldrT="[Text]"/>
      <dgm:spPr/>
      <dgm:t>
        <a:bodyPr/>
        <a:lstStyle/>
        <a:p>
          <a:r>
            <a:rPr lang="en-US" dirty="0" smtClean="0"/>
            <a:t>Did they learn it?</a:t>
          </a:r>
          <a:endParaRPr lang="en-US" dirty="0"/>
        </a:p>
      </dgm:t>
    </dgm:pt>
    <dgm:pt modelId="{BBA1A32A-9E74-4AB8-AB1B-B9C39E3F0C16}" type="parTrans" cxnId="{2A3461FA-2609-400F-9E7E-3046F4828425}">
      <dgm:prSet/>
      <dgm:spPr/>
      <dgm:t>
        <a:bodyPr/>
        <a:lstStyle/>
        <a:p>
          <a:endParaRPr lang="en-US"/>
        </a:p>
      </dgm:t>
    </dgm:pt>
    <dgm:pt modelId="{C1C60AEE-5937-46C3-B272-A4BD210D2F17}" type="sibTrans" cxnId="{2A3461FA-2609-400F-9E7E-3046F4828425}">
      <dgm:prSet/>
      <dgm:spPr/>
      <dgm:t>
        <a:bodyPr/>
        <a:lstStyle/>
        <a:p>
          <a:endParaRPr lang="en-US"/>
        </a:p>
      </dgm:t>
    </dgm:pt>
    <dgm:pt modelId="{FB280349-ECCE-4CC3-9302-EE30F2616219}">
      <dgm:prSet phldrT="[Text]"/>
      <dgm:spPr/>
      <dgm:t>
        <a:bodyPr/>
        <a:lstStyle/>
        <a:p>
          <a:r>
            <a:rPr lang="en-US" dirty="0" smtClean="0"/>
            <a:t>Level 3</a:t>
          </a:r>
          <a:endParaRPr lang="en-US" dirty="0"/>
        </a:p>
      </dgm:t>
    </dgm:pt>
    <dgm:pt modelId="{C70F7690-07B1-492D-A420-7BE8A948DD89}" type="parTrans" cxnId="{A3CD4FF3-5C84-48A6-B69C-08D6FD996935}">
      <dgm:prSet/>
      <dgm:spPr/>
      <dgm:t>
        <a:bodyPr/>
        <a:lstStyle/>
        <a:p>
          <a:endParaRPr lang="en-US"/>
        </a:p>
      </dgm:t>
    </dgm:pt>
    <dgm:pt modelId="{C0B3C5DA-CC91-4881-A826-EF25B959FB4F}" type="sibTrans" cxnId="{A3CD4FF3-5C84-48A6-B69C-08D6FD996935}">
      <dgm:prSet/>
      <dgm:spPr/>
      <dgm:t>
        <a:bodyPr/>
        <a:lstStyle/>
        <a:p>
          <a:endParaRPr lang="en-US"/>
        </a:p>
      </dgm:t>
    </dgm:pt>
    <dgm:pt modelId="{D3A12CB1-71E3-4772-8F81-80411BCC96B0}">
      <dgm:prSet phldrT="[Text]"/>
      <dgm:spPr/>
      <dgm:t>
        <a:bodyPr/>
        <a:lstStyle/>
        <a:p>
          <a:r>
            <a:rPr lang="en-US" dirty="0" smtClean="0"/>
            <a:t>BEHAVIOR</a:t>
          </a:r>
          <a:endParaRPr lang="en-US" dirty="0"/>
        </a:p>
      </dgm:t>
    </dgm:pt>
    <dgm:pt modelId="{FEC6BBFF-4DAD-4211-B7CB-E6A22C1B73A2}" type="parTrans" cxnId="{A63ABAFA-9DF5-41F9-843A-0771522D27CE}">
      <dgm:prSet/>
      <dgm:spPr/>
      <dgm:t>
        <a:bodyPr/>
        <a:lstStyle/>
        <a:p>
          <a:endParaRPr lang="en-US"/>
        </a:p>
      </dgm:t>
    </dgm:pt>
    <dgm:pt modelId="{63942A9F-1557-4F28-807B-EE12E4043441}" type="sibTrans" cxnId="{A63ABAFA-9DF5-41F9-843A-0771522D27CE}">
      <dgm:prSet/>
      <dgm:spPr/>
      <dgm:t>
        <a:bodyPr/>
        <a:lstStyle/>
        <a:p>
          <a:endParaRPr lang="en-US"/>
        </a:p>
      </dgm:t>
    </dgm:pt>
    <dgm:pt modelId="{4F5A5134-06D5-4F36-8A49-E9296C92ED1A}">
      <dgm:prSet phldrT="[Text]"/>
      <dgm:spPr/>
      <dgm:t>
        <a:bodyPr/>
        <a:lstStyle/>
        <a:p>
          <a:r>
            <a:rPr lang="en-US" dirty="0" smtClean="0"/>
            <a:t>Do they use it?</a:t>
          </a:r>
          <a:endParaRPr lang="en-US" dirty="0"/>
        </a:p>
      </dgm:t>
    </dgm:pt>
    <dgm:pt modelId="{B7245D2E-652B-413E-A55A-BD3A625A7541}" type="parTrans" cxnId="{09F27E85-377E-4B77-AF72-0C52BD27F6A0}">
      <dgm:prSet/>
      <dgm:spPr/>
      <dgm:t>
        <a:bodyPr/>
        <a:lstStyle/>
        <a:p>
          <a:endParaRPr lang="en-US"/>
        </a:p>
      </dgm:t>
    </dgm:pt>
    <dgm:pt modelId="{9CD839AE-AE6E-42CE-BE77-7AB4E7E68464}" type="sibTrans" cxnId="{09F27E85-377E-4B77-AF72-0C52BD27F6A0}">
      <dgm:prSet/>
      <dgm:spPr/>
      <dgm:t>
        <a:bodyPr/>
        <a:lstStyle/>
        <a:p>
          <a:endParaRPr lang="en-US"/>
        </a:p>
      </dgm:t>
    </dgm:pt>
    <dgm:pt modelId="{C3BBEF73-A695-4B1C-B072-992A6A6A0C1E}">
      <dgm:prSet phldrT="[Text]"/>
      <dgm:spPr/>
      <dgm:t>
        <a:bodyPr/>
        <a:lstStyle/>
        <a:p>
          <a:r>
            <a:rPr lang="en-US" dirty="0" smtClean="0"/>
            <a:t>Level 4</a:t>
          </a:r>
          <a:endParaRPr lang="en-US" dirty="0"/>
        </a:p>
      </dgm:t>
    </dgm:pt>
    <dgm:pt modelId="{081DE5FA-37B8-4E54-BF9B-748DBE255389}" type="parTrans" cxnId="{7F04812F-20D6-4FCC-8804-089C25C200D5}">
      <dgm:prSet/>
      <dgm:spPr/>
      <dgm:t>
        <a:bodyPr/>
        <a:lstStyle/>
        <a:p>
          <a:endParaRPr lang="en-US"/>
        </a:p>
      </dgm:t>
    </dgm:pt>
    <dgm:pt modelId="{C1C5EB43-D7A0-428D-A7E6-243BDF4D0E82}" type="sibTrans" cxnId="{7F04812F-20D6-4FCC-8804-089C25C200D5}">
      <dgm:prSet/>
      <dgm:spPr/>
      <dgm:t>
        <a:bodyPr/>
        <a:lstStyle/>
        <a:p>
          <a:endParaRPr lang="en-US"/>
        </a:p>
      </dgm:t>
    </dgm:pt>
    <dgm:pt modelId="{9E539A91-0F53-4679-A48D-5ED1EA01C6C0}">
      <dgm:prSet phldrT="[Text]"/>
      <dgm:spPr/>
      <dgm:t>
        <a:bodyPr/>
        <a:lstStyle/>
        <a:p>
          <a:r>
            <a:rPr lang="en-US" dirty="0" smtClean="0"/>
            <a:t>RESULTS</a:t>
          </a:r>
          <a:endParaRPr lang="en-US" dirty="0"/>
        </a:p>
      </dgm:t>
    </dgm:pt>
    <dgm:pt modelId="{887C0415-CC79-464D-ACDF-8B3F32C7487A}" type="parTrans" cxnId="{D01C06F7-BCD1-473C-A1BC-FDB46B425E7A}">
      <dgm:prSet/>
      <dgm:spPr/>
      <dgm:t>
        <a:bodyPr/>
        <a:lstStyle/>
        <a:p>
          <a:endParaRPr lang="en-US"/>
        </a:p>
      </dgm:t>
    </dgm:pt>
    <dgm:pt modelId="{374B8B05-C906-44FA-B5BC-566A446BB029}" type="sibTrans" cxnId="{D01C06F7-BCD1-473C-A1BC-FDB46B425E7A}">
      <dgm:prSet/>
      <dgm:spPr/>
      <dgm:t>
        <a:bodyPr/>
        <a:lstStyle/>
        <a:p>
          <a:endParaRPr lang="en-US"/>
        </a:p>
      </dgm:t>
    </dgm:pt>
    <dgm:pt modelId="{02698ACD-31C6-4553-9B87-A8552722E208}">
      <dgm:prSet phldrT="[Text]"/>
      <dgm:spPr/>
      <dgm:t>
        <a:bodyPr/>
        <a:lstStyle/>
        <a:p>
          <a:r>
            <a:rPr lang="en-US" dirty="0" smtClean="0"/>
            <a:t>Did it improve results?</a:t>
          </a:r>
          <a:endParaRPr lang="en-US" dirty="0"/>
        </a:p>
      </dgm:t>
    </dgm:pt>
    <dgm:pt modelId="{A09CD0AE-169E-4EA7-830A-9CE0F1646C0B}" type="parTrans" cxnId="{FCC2D37F-8CA2-4637-813E-3C70BB39D3DD}">
      <dgm:prSet/>
      <dgm:spPr/>
      <dgm:t>
        <a:bodyPr/>
        <a:lstStyle/>
        <a:p>
          <a:endParaRPr lang="en-US"/>
        </a:p>
      </dgm:t>
    </dgm:pt>
    <dgm:pt modelId="{00B64340-C200-4873-9EF7-090555FD5481}" type="sibTrans" cxnId="{FCC2D37F-8CA2-4637-813E-3C70BB39D3DD}">
      <dgm:prSet/>
      <dgm:spPr/>
      <dgm:t>
        <a:bodyPr/>
        <a:lstStyle/>
        <a:p>
          <a:endParaRPr lang="en-US"/>
        </a:p>
      </dgm:t>
    </dgm:pt>
    <dgm:pt modelId="{D0939CB5-91DA-40A9-8A14-7199D40164B6}" type="pres">
      <dgm:prSet presAssocID="{58366F74-A86D-4AA3-83A2-0C64CBDE8B65}" presName="linearFlow" presStyleCnt="0">
        <dgm:presLayoutVars>
          <dgm:dir/>
          <dgm:animLvl val="lvl"/>
          <dgm:resizeHandles val="exact"/>
        </dgm:presLayoutVars>
      </dgm:prSet>
      <dgm:spPr/>
      <dgm:t>
        <a:bodyPr/>
        <a:lstStyle/>
        <a:p>
          <a:endParaRPr lang="en-US"/>
        </a:p>
      </dgm:t>
    </dgm:pt>
    <dgm:pt modelId="{2942C7C7-C9A6-4E68-8348-00F57E6AFD47}" type="pres">
      <dgm:prSet presAssocID="{836AC53C-F1D7-4143-A19B-67541677A583}" presName="composite" presStyleCnt="0"/>
      <dgm:spPr/>
    </dgm:pt>
    <dgm:pt modelId="{ED36C843-2E7C-4881-9B14-92A3DDCFF4ED}" type="pres">
      <dgm:prSet presAssocID="{836AC53C-F1D7-4143-A19B-67541677A583}" presName="parentText" presStyleLbl="alignNode1" presStyleIdx="0" presStyleCnt="4">
        <dgm:presLayoutVars>
          <dgm:chMax val="1"/>
          <dgm:bulletEnabled val="1"/>
        </dgm:presLayoutVars>
      </dgm:prSet>
      <dgm:spPr/>
      <dgm:t>
        <a:bodyPr/>
        <a:lstStyle/>
        <a:p>
          <a:endParaRPr lang="en-US"/>
        </a:p>
      </dgm:t>
    </dgm:pt>
    <dgm:pt modelId="{2A457AEE-8001-4EF6-A9FB-23F32DE345FC}" type="pres">
      <dgm:prSet presAssocID="{836AC53C-F1D7-4143-A19B-67541677A583}" presName="descendantText" presStyleLbl="alignAcc1" presStyleIdx="0" presStyleCnt="4" custLinFactNeighborX="0" custLinFactNeighborY="-26002">
        <dgm:presLayoutVars>
          <dgm:bulletEnabled val="1"/>
        </dgm:presLayoutVars>
      </dgm:prSet>
      <dgm:spPr/>
      <dgm:t>
        <a:bodyPr/>
        <a:lstStyle/>
        <a:p>
          <a:endParaRPr lang="en-US"/>
        </a:p>
      </dgm:t>
    </dgm:pt>
    <dgm:pt modelId="{B9676C10-6F1F-4E4E-AD3D-08839E6FA09B}" type="pres">
      <dgm:prSet presAssocID="{2DCAEC44-A742-4B80-8ED6-7024E1F99FBF}" presName="sp" presStyleCnt="0"/>
      <dgm:spPr/>
    </dgm:pt>
    <dgm:pt modelId="{EE78231B-1330-4B1C-B8C5-4A3D4DF6B02A}" type="pres">
      <dgm:prSet presAssocID="{91A39CD2-02FC-401E-8172-9CCDCEB6761B}" presName="composite" presStyleCnt="0"/>
      <dgm:spPr/>
    </dgm:pt>
    <dgm:pt modelId="{1316E935-ACEB-4995-A9EF-77E4C54C7687}" type="pres">
      <dgm:prSet presAssocID="{91A39CD2-02FC-401E-8172-9CCDCEB6761B}" presName="parentText" presStyleLbl="alignNode1" presStyleIdx="1" presStyleCnt="4">
        <dgm:presLayoutVars>
          <dgm:chMax val="1"/>
          <dgm:bulletEnabled val="1"/>
        </dgm:presLayoutVars>
      </dgm:prSet>
      <dgm:spPr/>
      <dgm:t>
        <a:bodyPr/>
        <a:lstStyle/>
        <a:p>
          <a:endParaRPr lang="en-US"/>
        </a:p>
      </dgm:t>
    </dgm:pt>
    <dgm:pt modelId="{9EE60EFD-8AC9-4FFC-9707-A4A2A7B0B4AF}" type="pres">
      <dgm:prSet presAssocID="{91A39CD2-02FC-401E-8172-9CCDCEB6761B}" presName="descendantText" presStyleLbl="alignAcc1" presStyleIdx="1" presStyleCnt="4">
        <dgm:presLayoutVars>
          <dgm:bulletEnabled val="1"/>
        </dgm:presLayoutVars>
      </dgm:prSet>
      <dgm:spPr/>
      <dgm:t>
        <a:bodyPr/>
        <a:lstStyle/>
        <a:p>
          <a:endParaRPr lang="en-US"/>
        </a:p>
      </dgm:t>
    </dgm:pt>
    <dgm:pt modelId="{83B65D01-42A9-4F08-B4FD-713127DD4100}" type="pres">
      <dgm:prSet presAssocID="{BAF48217-55CD-4A72-8308-FB54584C3AB2}" presName="sp" presStyleCnt="0"/>
      <dgm:spPr/>
    </dgm:pt>
    <dgm:pt modelId="{6282EB1C-ABAC-4D55-A838-FF54B1EC9008}" type="pres">
      <dgm:prSet presAssocID="{FB280349-ECCE-4CC3-9302-EE30F2616219}" presName="composite" presStyleCnt="0"/>
      <dgm:spPr/>
    </dgm:pt>
    <dgm:pt modelId="{C96D8902-4B4B-48EC-9C94-5E18D825FB5A}" type="pres">
      <dgm:prSet presAssocID="{FB280349-ECCE-4CC3-9302-EE30F2616219}" presName="parentText" presStyleLbl="alignNode1" presStyleIdx="2" presStyleCnt="4">
        <dgm:presLayoutVars>
          <dgm:chMax val="1"/>
          <dgm:bulletEnabled val="1"/>
        </dgm:presLayoutVars>
      </dgm:prSet>
      <dgm:spPr/>
      <dgm:t>
        <a:bodyPr/>
        <a:lstStyle/>
        <a:p>
          <a:endParaRPr lang="en-US"/>
        </a:p>
      </dgm:t>
    </dgm:pt>
    <dgm:pt modelId="{CB2B99E1-244F-4161-B703-B61D3BE98C0A}" type="pres">
      <dgm:prSet presAssocID="{FB280349-ECCE-4CC3-9302-EE30F2616219}" presName="descendantText" presStyleLbl="alignAcc1" presStyleIdx="2" presStyleCnt="4">
        <dgm:presLayoutVars>
          <dgm:bulletEnabled val="1"/>
        </dgm:presLayoutVars>
      </dgm:prSet>
      <dgm:spPr/>
      <dgm:t>
        <a:bodyPr/>
        <a:lstStyle/>
        <a:p>
          <a:endParaRPr lang="en-US"/>
        </a:p>
      </dgm:t>
    </dgm:pt>
    <dgm:pt modelId="{D6AA523F-4B2D-44F8-93FD-86DA76AF51FF}" type="pres">
      <dgm:prSet presAssocID="{C0B3C5DA-CC91-4881-A826-EF25B959FB4F}" presName="sp" presStyleCnt="0"/>
      <dgm:spPr/>
    </dgm:pt>
    <dgm:pt modelId="{A5906979-353C-4A83-99D2-4B4A3AA18008}" type="pres">
      <dgm:prSet presAssocID="{C3BBEF73-A695-4B1C-B072-992A6A6A0C1E}" presName="composite" presStyleCnt="0"/>
      <dgm:spPr/>
    </dgm:pt>
    <dgm:pt modelId="{D5DB6F74-681A-4E28-8B7A-A75136115526}" type="pres">
      <dgm:prSet presAssocID="{C3BBEF73-A695-4B1C-B072-992A6A6A0C1E}" presName="parentText" presStyleLbl="alignNode1" presStyleIdx="3" presStyleCnt="4">
        <dgm:presLayoutVars>
          <dgm:chMax val="1"/>
          <dgm:bulletEnabled val="1"/>
        </dgm:presLayoutVars>
      </dgm:prSet>
      <dgm:spPr/>
      <dgm:t>
        <a:bodyPr/>
        <a:lstStyle/>
        <a:p>
          <a:endParaRPr lang="en-US"/>
        </a:p>
      </dgm:t>
    </dgm:pt>
    <dgm:pt modelId="{3BC0664B-420D-4B40-9EBA-EC3DBD59E40F}" type="pres">
      <dgm:prSet presAssocID="{C3BBEF73-A695-4B1C-B072-992A6A6A0C1E}" presName="descendantText" presStyleLbl="alignAcc1" presStyleIdx="3" presStyleCnt="4">
        <dgm:presLayoutVars>
          <dgm:bulletEnabled val="1"/>
        </dgm:presLayoutVars>
      </dgm:prSet>
      <dgm:spPr/>
      <dgm:t>
        <a:bodyPr/>
        <a:lstStyle/>
        <a:p>
          <a:endParaRPr lang="en-US"/>
        </a:p>
      </dgm:t>
    </dgm:pt>
  </dgm:ptLst>
  <dgm:cxnLst>
    <dgm:cxn modelId="{6A3F3EA3-C4D6-4292-971C-CFA234BF8D28}" type="presOf" srcId="{91A39CD2-02FC-401E-8172-9CCDCEB6761B}" destId="{1316E935-ACEB-4995-A9EF-77E4C54C7687}" srcOrd="0" destOrd="0" presId="urn:microsoft.com/office/officeart/2005/8/layout/chevron2"/>
    <dgm:cxn modelId="{09F27E85-377E-4B77-AF72-0C52BD27F6A0}" srcId="{FB280349-ECCE-4CC3-9302-EE30F2616219}" destId="{4F5A5134-06D5-4F36-8A49-E9296C92ED1A}" srcOrd="1" destOrd="0" parTransId="{B7245D2E-652B-413E-A55A-BD3A625A7541}" sibTransId="{9CD839AE-AE6E-42CE-BE77-7AB4E7E68464}"/>
    <dgm:cxn modelId="{D8A166DB-A452-4191-A0B8-B3BB59B11228}" type="presOf" srcId="{D44B15EA-8FCF-48B9-A958-C0579BC47072}" destId="{2A457AEE-8001-4EF6-A9FB-23F32DE345FC}" srcOrd="0" destOrd="0" presId="urn:microsoft.com/office/officeart/2005/8/layout/chevron2"/>
    <dgm:cxn modelId="{31ADC3E6-7D5A-44CA-AA42-D804463D4368}" type="presOf" srcId="{4F5A5134-06D5-4F36-8A49-E9296C92ED1A}" destId="{CB2B99E1-244F-4161-B703-B61D3BE98C0A}" srcOrd="0" destOrd="1" presId="urn:microsoft.com/office/officeart/2005/8/layout/chevron2"/>
    <dgm:cxn modelId="{FCC2D37F-8CA2-4637-813E-3C70BB39D3DD}" srcId="{C3BBEF73-A695-4B1C-B072-992A6A6A0C1E}" destId="{02698ACD-31C6-4553-9B87-A8552722E208}" srcOrd="1" destOrd="0" parTransId="{A09CD0AE-169E-4EA7-830A-9CE0F1646C0B}" sibTransId="{00B64340-C200-4873-9EF7-090555FD5481}"/>
    <dgm:cxn modelId="{6DB3259E-8AD2-46CB-A222-C345F8073F0D}" srcId="{836AC53C-F1D7-4143-A19B-67541677A583}" destId="{D44B15EA-8FCF-48B9-A958-C0579BC47072}" srcOrd="0" destOrd="0" parTransId="{B59428BC-D8EA-4A56-BCEF-7548C100B58B}" sibTransId="{A1AB8471-E0F4-4432-8131-F3A2C633D4BC}"/>
    <dgm:cxn modelId="{2A3461FA-2609-400F-9E7E-3046F4828425}" srcId="{91A39CD2-02FC-401E-8172-9CCDCEB6761B}" destId="{ABB09BF7-F824-4A88-8396-C12AF09B6BC7}" srcOrd="1" destOrd="0" parTransId="{BBA1A32A-9E74-4AB8-AB1B-B9C39E3F0C16}" sibTransId="{C1C60AEE-5937-46C3-B272-A4BD210D2F17}"/>
    <dgm:cxn modelId="{2E3124D8-B0A5-43F8-B2C2-36A16FAC6BE8}" type="presOf" srcId="{C3BBEF73-A695-4B1C-B072-992A6A6A0C1E}" destId="{D5DB6F74-681A-4E28-8B7A-A75136115526}" srcOrd="0" destOrd="0" presId="urn:microsoft.com/office/officeart/2005/8/layout/chevron2"/>
    <dgm:cxn modelId="{D01C06F7-BCD1-473C-A1BC-FDB46B425E7A}" srcId="{C3BBEF73-A695-4B1C-B072-992A6A6A0C1E}" destId="{9E539A91-0F53-4679-A48D-5ED1EA01C6C0}" srcOrd="0" destOrd="0" parTransId="{887C0415-CC79-464D-ACDF-8B3F32C7487A}" sibTransId="{374B8B05-C906-44FA-B5BC-566A446BB029}"/>
    <dgm:cxn modelId="{8296A336-E873-41E1-A643-D03E8B117969}" type="presOf" srcId="{ABB09BF7-F824-4A88-8396-C12AF09B6BC7}" destId="{9EE60EFD-8AC9-4FFC-9707-A4A2A7B0B4AF}" srcOrd="0" destOrd="1" presId="urn:microsoft.com/office/officeart/2005/8/layout/chevron2"/>
    <dgm:cxn modelId="{465026A5-73EE-467D-8EE8-F65DDF6ECE49}" type="presOf" srcId="{D3A12CB1-71E3-4772-8F81-80411BCC96B0}" destId="{CB2B99E1-244F-4161-B703-B61D3BE98C0A}" srcOrd="0" destOrd="0" presId="urn:microsoft.com/office/officeart/2005/8/layout/chevron2"/>
    <dgm:cxn modelId="{0D04660F-0009-45FB-99F1-34F68E451293}" srcId="{91A39CD2-02FC-401E-8172-9CCDCEB6761B}" destId="{A3A99C5B-D282-4C5D-B915-2C75F85F806C}" srcOrd="0" destOrd="0" parTransId="{F1A214F7-0067-4AA9-AE87-62E4501A7D7D}" sibTransId="{DF3DCE8B-3A2A-41F1-908D-8DD8030739D5}"/>
    <dgm:cxn modelId="{BDC41FA9-4BCF-4431-A1C8-1E65F1B6DD9D}" type="presOf" srcId="{58366F74-A86D-4AA3-83A2-0C64CBDE8B65}" destId="{D0939CB5-91DA-40A9-8A14-7199D40164B6}" srcOrd="0" destOrd="0" presId="urn:microsoft.com/office/officeart/2005/8/layout/chevron2"/>
    <dgm:cxn modelId="{640C82DF-8D74-4D68-B739-F550DFEF9CD8}" type="presOf" srcId="{836AC53C-F1D7-4143-A19B-67541677A583}" destId="{ED36C843-2E7C-4881-9B14-92A3DDCFF4ED}" srcOrd="0" destOrd="0" presId="urn:microsoft.com/office/officeart/2005/8/layout/chevron2"/>
    <dgm:cxn modelId="{A63ABAFA-9DF5-41F9-843A-0771522D27CE}" srcId="{FB280349-ECCE-4CC3-9302-EE30F2616219}" destId="{D3A12CB1-71E3-4772-8F81-80411BCC96B0}" srcOrd="0" destOrd="0" parTransId="{FEC6BBFF-4DAD-4211-B7CB-E6A22C1B73A2}" sibTransId="{63942A9F-1557-4F28-807B-EE12E4043441}"/>
    <dgm:cxn modelId="{F27CB192-D493-4747-B522-623C38F9D087}" type="presOf" srcId="{A3A99C5B-D282-4C5D-B915-2C75F85F806C}" destId="{9EE60EFD-8AC9-4FFC-9707-A4A2A7B0B4AF}" srcOrd="0" destOrd="0" presId="urn:microsoft.com/office/officeart/2005/8/layout/chevron2"/>
    <dgm:cxn modelId="{00B1B7A0-5A9C-470D-B36A-8D557A216530}" srcId="{836AC53C-F1D7-4143-A19B-67541677A583}" destId="{C6B3C303-5C26-4A1A-8913-7D4042D1F66F}" srcOrd="1" destOrd="0" parTransId="{FBAB85AD-B12B-44F8-8FAC-6E93E7A1C15F}" sibTransId="{4C270122-4330-44F7-9C4E-242468E24C63}"/>
    <dgm:cxn modelId="{A3CD4FF3-5C84-48A6-B69C-08D6FD996935}" srcId="{58366F74-A86D-4AA3-83A2-0C64CBDE8B65}" destId="{FB280349-ECCE-4CC3-9302-EE30F2616219}" srcOrd="2" destOrd="0" parTransId="{C70F7690-07B1-492D-A420-7BE8A948DD89}" sibTransId="{C0B3C5DA-CC91-4881-A826-EF25B959FB4F}"/>
    <dgm:cxn modelId="{8310F226-CB75-47FD-82EC-C74E7EF493B8}" type="presOf" srcId="{9E539A91-0F53-4679-A48D-5ED1EA01C6C0}" destId="{3BC0664B-420D-4B40-9EBA-EC3DBD59E40F}" srcOrd="0" destOrd="0" presId="urn:microsoft.com/office/officeart/2005/8/layout/chevron2"/>
    <dgm:cxn modelId="{32467F6B-0C4E-4AD8-8569-F84BE8E715D1}" type="presOf" srcId="{02698ACD-31C6-4553-9B87-A8552722E208}" destId="{3BC0664B-420D-4B40-9EBA-EC3DBD59E40F}" srcOrd="0" destOrd="1" presId="urn:microsoft.com/office/officeart/2005/8/layout/chevron2"/>
    <dgm:cxn modelId="{ED6E0DB8-4B13-4268-B3B0-010CD4753FC6}" type="presOf" srcId="{C6B3C303-5C26-4A1A-8913-7D4042D1F66F}" destId="{2A457AEE-8001-4EF6-A9FB-23F32DE345FC}" srcOrd="0" destOrd="1" presId="urn:microsoft.com/office/officeart/2005/8/layout/chevron2"/>
    <dgm:cxn modelId="{7F04812F-20D6-4FCC-8804-089C25C200D5}" srcId="{58366F74-A86D-4AA3-83A2-0C64CBDE8B65}" destId="{C3BBEF73-A695-4B1C-B072-992A6A6A0C1E}" srcOrd="3" destOrd="0" parTransId="{081DE5FA-37B8-4E54-BF9B-748DBE255389}" sibTransId="{C1C5EB43-D7A0-428D-A7E6-243BDF4D0E82}"/>
    <dgm:cxn modelId="{7C7D6250-024B-4E6E-A99B-DD22E098CEE4}" srcId="{58366F74-A86D-4AA3-83A2-0C64CBDE8B65}" destId="{91A39CD2-02FC-401E-8172-9CCDCEB6761B}" srcOrd="1" destOrd="0" parTransId="{6D474A6C-D7C8-40AE-9BF9-02BF7F0A6759}" sibTransId="{BAF48217-55CD-4A72-8308-FB54584C3AB2}"/>
    <dgm:cxn modelId="{0513A017-3C3E-4607-9FE3-E6C9E2470FC1}" srcId="{58366F74-A86D-4AA3-83A2-0C64CBDE8B65}" destId="{836AC53C-F1D7-4143-A19B-67541677A583}" srcOrd="0" destOrd="0" parTransId="{A5DC8ACB-129F-49EC-816F-E60F78B38B1B}" sibTransId="{2DCAEC44-A742-4B80-8ED6-7024E1F99FBF}"/>
    <dgm:cxn modelId="{E4500E44-927E-4944-AFD9-C1B37F4830E5}" type="presOf" srcId="{FB280349-ECCE-4CC3-9302-EE30F2616219}" destId="{C96D8902-4B4B-48EC-9C94-5E18D825FB5A}" srcOrd="0" destOrd="0" presId="urn:microsoft.com/office/officeart/2005/8/layout/chevron2"/>
    <dgm:cxn modelId="{BB3CAB00-89EC-4D58-9185-12EE64FD658A}" type="presParOf" srcId="{D0939CB5-91DA-40A9-8A14-7199D40164B6}" destId="{2942C7C7-C9A6-4E68-8348-00F57E6AFD47}" srcOrd="0" destOrd="0" presId="urn:microsoft.com/office/officeart/2005/8/layout/chevron2"/>
    <dgm:cxn modelId="{554B9039-FAF5-49EE-8834-70B86329E01E}" type="presParOf" srcId="{2942C7C7-C9A6-4E68-8348-00F57E6AFD47}" destId="{ED36C843-2E7C-4881-9B14-92A3DDCFF4ED}" srcOrd="0" destOrd="0" presId="urn:microsoft.com/office/officeart/2005/8/layout/chevron2"/>
    <dgm:cxn modelId="{65DBDD18-8E78-43E3-8456-80C4A0793195}" type="presParOf" srcId="{2942C7C7-C9A6-4E68-8348-00F57E6AFD47}" destId="{2A457AEE-8001-4EF6-A9FB-23F32DE345FC}" srcOrd="1" destOrd="0" presId="urn:microsoft.com/office/officeart/2005/8/layout/chevron2"/>
    <dgm:cxn modelId="{67B4A0B6-366C-4822-A92C-8C430CDCB633}" type="presParOf" srcId="{D0939CB5-91DA-40A9-8A14-7199D40164B6}" destId="{B9676C10-6F1F-4E4E-AD3D-08839E6FA09B}" srcOrd="1" destOrd="0" presId="urn:microsoft.com/office/officeart/2005/8/layout/chevron2"/>
    <dgm:cxn modelId="{22E397EF-50E4-4B5F-9454-3BDE0ECB7D7F}" type="presParOf" srcId="{D0939CB5-91DA-40A9-8A14-7199D40164B6}" destId="{EE78231B-1330-4B1C-B8C5-4A3D4DF6B02A}" srcOrd="2" destOrd="0" presId="urn:microsoft.com/office/officeart/2005/8/layout/chevron2"/>
    <dgm:cxn modelId="{DC8A2AEF-9DEF-49B3-A34E-4D0435DCF2CC}" type="presParOf" srcId="{EE78231B-1330-4B1C-B8C5-4A3D4DF6B02A}" destId="{1316E935-ACEB-4995-A9EF-77E4C54C7687}" srcOrd="0" destOrd="0" presId="urn:microsoft.com/office/officeart/2005/8/layout/chevron2"/>
    <dgm:cxn modelId="{2DD046F7-DF2E-41CF-9CF7-4C0A96A13B56}" type="presParOf" srcId="{EE78231B-1330-4B1C-B8C5-4A3D4DF6B02A}" destId="{9EE60EFD-8AC9-4FFC-9707-A4A2A7B0B4AF}" srcOrd="1" destOrd="0" presId="urn:microsoft.com/office/officeart/2005/8/layout/chevron2"/>
    <dgm:cxn modelId="{5C4F2184-7BB8-401E-8289-047C06EA5770}" type="presParOf" srcId="{D0939CB5-91DA-40A9-8A14-7199D40164B6}" destId="{83B65D01-42A9-4F08-B4FD-713127DD4100}" srcOrd="3" destOrd="0" presId="urn:microsoft.com/office/officeart/2005/8/layout/chevron2"/>
    <dgm:cxn modelId="{9682714F-6448-44FE-BA9E-BFC3ED8E1A8F}" type="presParOf" srcId="{D0939CB5-91DA-40A9-8A14-7199D40164B6}" destId="{6282EB1C-ABAC-4D55-A838-FF54B1EC9008}" srcOrd="4" destOrd="0" presId="urn:microsoft.com/office/officeart/2005/8/layout/chevron2"/>
    <dgm:cxn modelId="{0FB0196C-8704-409F-B5C8-403AF82DCC83}" type="presParOf" srcId="{6282EB1C-ABAC-4D55-A838-FF54B1EC9008}" destId="{C96D8902-4B4B-48EC-9C94-5E18D825FB5A}" srcOrd="0" destOrd="0" presId="urn:microsoft.com/office/officeart/2005/8/layout/chevron2"/>
    <dgm:cxn modelId="{B2B2ACEF-F2FE-4B38-9FEB-B5BEF39B6861}" type="presParOf" srcId="{6282EB1C-ABAC-4D55-A838-FF54B1EC9008}" destId="{CB2B99E1-244F-4161-B703-B61D3BE98C0A}" srcOrd="1" destOrd="0" presId="urn:microsoft.com/office/officeart/2005/8/layout/chevron2"/>
    <dgm:cxn modelId="{B88653B0-0A86-4794-9196-CBA76D7BAE5E}" type="presParOf" srcId="{D0939CB5-91DA-40A9-8A14-7199D40164B6}" destId="{D6AA523F-4B2D-44F8-93FD-86DA76AF51FF}" srcOrd="5" destOrd="0" presId="urn:microsoft.com/office/officeart/2005/8/layout/chevron2"/>
    <dgm:cxn modelId="{F025563C-5C79-4F6D-ABFB-161DD5A7B79B}" type="presParOf" srcId="{D0939CB5-91DA-40A9-8A14-7199D40164B6}" destId="{A5906979-353C-4A83-99D2-4B4A3AA18008}" srcOrd="6" destOrd="0" presId="urn:microsoft.com/office/officeart/2005/8/layout/chevron2"/>
    <dgm:cxn modelId="{E67937CE-BD21-4F4F-95E5-7F0D8FE27035}" type="presParOf" srcId="{A5906979-353C-4A83-99D2-4B4A3AA18008}" destId="{D5DB6F74-681A-4E28-8B7A-A75136115526}" srcOrd="0" destOrd="0" presId="urn:microsoft.com/office/officeart/2005/8/layout/chevron2"/>
    <dgm:cxn modelId="{C5DF8900-76D3-4E58-AD0C-28893E122BA6}" type="presParOf" srcId="{A5906979-353C-4A83-99D2-4B4A3AA18008}" destId="{3BC0664B-420D-4B40-9EBA-EC3DBD59E40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6C843-2E7C-4881-9B14-92A3DDCFF4ED}">
      <dsp:nvSpPr>
        <dsp:cNvPr id="0" name=""/>
        <dsp:cNvSpPr/>
      </dsp:nvSpPr>
      <dsp:spPr>
        <a:xfrm rot="5400000">
          <a:off x="-169068" y="169670"/>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1</a:t>
          </a:r>
          <a:endParaRPr lang="en-US" sz="2100" kern="1200" dirty="0"/>
        </a:p>
      </dsp:txBody>
      <dsp:txXfrm rot="-5400000">
        <a:off x="1" y="395096"/>
        <a:ext cx="788987" cy="338137"/>
      </dsp:txXfrm>
    </dsp:sp>
    <dsp:sp modelId="{2A457AEE-8001-4EF6-A9FB-23F32DE345FC}">
      <dsp:nvSpPr>
        <dsp:cNvPr id="0" name=""/>
        <dsp:cNvSpPr/>
      </dsp:nvSpPr>
      <dsp:spPr>
        <a:xfrm rot="5400000">
          <a:off x="3076178" y="-2287190"/>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REACTION	</a:t>
          </a:r>
          <a:endParaRPr lang="en-US" sz="2200" kern="1200" dirty="0"/>
        </a:p>
        <a:p>
          <a:pPr marL="228600" lvl="1" indent="-228600" algn="l" defTabSz="977900">
            <a:lnSpc>
              <a:spcPct val="90000"/>
            </a:lnSpc>
            <a:spcBef>
              <a:spcPct val="0"/>
            </a:spcBef>
            <a:spcAft>
              <a:spcPct val="15000"/>
            </a:spcAft>
            <a:buChar char="••"/>
          </a:pPr>
          <a:r>
            <a:rPr lang="en-US" sz="2200" kern="1200" dirty="0" smtClean="0"/>
            <a:t>Did they like it?</a:t>
          </a:r>
          <a:endParaRPr lang="en-US" sz="2200" kern="1200" dirty="0"/>
        </a:p>
      </dsp:txBody>
      <dsp:txXfrm rot="-5400000">
        <a:off x="788988" y="35764"/>
        <a:ext cx="5271248" cy="661103"/>
      </dsp:txXfrm>
    </dsp:sp>
    <dsp:sp modelId="{1316E935-ACEB-4995-A9EF-77E4C54C7687}">
      <dsp:nvSpPr>
        <dsp:cNvPr id="0" name=""/>
        <dsp:cNvSpPr/>
      </dsp:nvSpPr>
      <dsp:spPr>
        <a:xfrm rot="5400000">
          <a:off x="-169068" y="1148227"/>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2</a:t>
          </a:r>
          <a:endParaRPr lang="en-US" sz="2100" kern="1200" dirty="0"/>
        </a:p>
      </dsp:txBody>
      <dsp:txXfrm rot="-5400000">
        <a:off x="1" y="1373653"/>
        <a:ext cx="788987" cy="338137"/>
      </dsp:txXfrm>
    </dsp:sp>
    <dsp:sp modelId="{9EE60EFD-8AC9-4FFC-9707-A4A2A7B0B4AF}">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LEARNING </a:t>
          </a:r>
          <a:endParaRPr lang="en-US" sz="2200" kern="1200" dirty="0"/>
        </a:p>
        <a:p>
          <a:pPr marL="228600" lvl="1" indent="-228600" algn="l" defTabSz="977900">
            <a:lnSpc>
              <a:spcPct val="90000"/>
            </a:lnSpc>
            <a:spcBef>
              <a:spcPct val="0"/>
            </a:spcBef>
            <a:spcAft>
              <a:spcPct val="15000"/>
            </a:spcAft>
            <a:buChar char="••"/>
          </a:pPr>
          <a:r>
            <a:rPr lang="en-US" sz="2200" kern="1200" dirty="0" smtClean="0"/>
            <a:t>Did they learn it?</a:t>
          </a:r>
          <a:endParaRPr lang="en-US" sz="2200" kern="1200" dirty="0"/>
        </a:p>
      </dsp:txBody>
      <dsp:txXfrm rot="-5400000">
        <a:off x="788988" y="1014923"/>
        <a:ext cx="5271248" cy="661103"/>
      </dsp:txXfrm>
    </dsp:sp>
    <dsp:sp modelId="{C96D8902-4B4B-48EC-9C94-5E18D825FB5A}">
      <dsp:nvSpPr>
        <dsp:cNvPr id="0" name=""/>
        <dsp:cNvSpPr/>
      </dsp:nvSpPr>
      <dsp:spPr>
        <a:xfrm rot="5400000">
          <a:off x="-169068" y="2126784"/>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3</a:t>
          </a:r>
          <a:endParaRPr lang="en-US" sz="2100" kern="1200" dirty="0"/>
        </a:p>
      </dsp:txBody>
      <dsp:txXfrm rot="-5400000">
        <a:off x="1" y="2352210"/>
        <a:ext cx="788987" cy="338137"/>
      </dsp:txXfrm>
    </dsp:sp>
    <dsp:sp modelId="{CB2B99E1-244F-4161-B703-B61D3BE98C0A}">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BEHAVIOR</a:t>
          </a:r>
          <a:endParaRPr lang="en-US" sz="2200" kern="1200" dirty="0"/>
        </a:p>
        <a:p>
          <a:pPr marL="228600" lvl="1" indent="-228600" algn="l" defTabSz="977900">
            <a:lnSpc>
              <a:spcPct val="90000"/>
            </a:lnSpc>
            <a:spcBef>
              <a:spcPct val="0"/>
            </a:spcBef>
            <a:spcAft>
              <a:spcPct val="15000"/>
            </a:spcAft>
            <a:buChar char="••"/>
          </a:pPr>
          <a:r>
            <a:rPr lang="en-US" sz="2200" kern="1200" dirty="0" smtClean="0"/>
            <a:t>Do they use it?</a:t>
          </a:r>
          <a:endParaRPr lang="en-US" sz="2200" kern="1200" dirty="0"/>
        </a:p>
      </dsp:txBody>
      <dsp:txXfrm rot="-5400000">
        <a:off x="788988" y="1993480"/>
        <a:ext cx="5271248" cy="661103"/>
      </dsp:txXfrm>
    </dsp:sp>
    <dsp:sp modelId="{D5DB6F74-681A-4E28-8B7A-A75136115526}">
      <dsp:nvSpPr>
        <dsp:cNvPr id="0" name=""/>
        <dsp:cNvSpPr/>
      </dsp:nvSpPr>
      <dsp:spPr>
        <a:xfrm rot="5400000">
          <a:off x="-169068" y="3105342"/>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4</a:t>
          </a:r>
          <a:endParaRPr lang="en-US" sz="2100" kern="1200" dirty="0"/>
        </a:p>
      </dsp:txBody>
      <dsp:txXfrm rot="-5400000">
        <a:off x="1" y="3330768"/>
        <a:ext cx="788987" cy="338137"/>
      </dsp:txXfrm>
    </dsp:sp>
    <dsp:sp modelId="{3BC0664B-420D-4B40-9EBA-EC3DBD59E40F}">
      <dsp:nvSpPr>
        <dsp:cNvPr id="0" name=""/>
        <dsp:cNvSpPr/>
      </dsp:nvSpPr>
      <dsp:spPr>
        <a:xfrm rot="5400000">
          <a:off x="3076178" y="649083"/>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RESULTS</a:t>
          </a:r>
          <a:endParaRPr lang="en-US" sz="2200" kern="1200" dirty="0"/>
        </a:p>
        <a:p>
          <a:pPr marL="228600" lvl="1" indent="-228600" algn="l" defTabSz="977900">
            <a:lnSpc>
              <a:spcPct val="90000"/>
            </a:lnSpc>
            <a:spcBef>
              <a:spcPct val="0"/>
            </a:spcBef>
            <a:spcAft>
              <a:spcPct val="15000"/>
            </a:spcAft>
            <a:buChar char="••"/>
          </a:pPr>
          <a:r>
            <a:rPr lang="en-US" sz="2200" kern="1200" dirty="0" smtClean="0"/>
            <a:t>Did it improve results?</a:t>
          </a:r>
          <a:endParaRPr lang="en-US" sz="2200" kern="1200" dirty="0"/>
        </a:p>
      </dsp:txBody>
      <dsp:txXfrm rot="-5400000">
        <a:off x="788988" y="2972037"/>
        <a:ext cx="5271248" cy="6611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6C843-2E7C-4881-9B14-92A3DDCFF4ED}">
      <dsp:nvSpPr>
        <dsp:cNvPr id="0" name=""/>
        <dsp:cNvSpPr/>
      </dsp:nvSpPr>
      <dsp:spPr>
        <a:xfrm rot="5400000">
          <a:off x="-169068" y="169670"/>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1</a:t>
          </a:r>
          <a:endParaRPr lang="en-US" sz="2100" kern="1200" dirty="0"/>
        </a:p>
      </dsp:txBody>
      <dsp:txXfrm rot="-5400000">
        <a:off x="1" y="395096"/>
        <a:ext cx="788987" cy="338137"/>
      </dsp:txXfrm>
    </dsp:sp>
    <dsp:sp modelId="{2A457AEE-8001-4EF6-A9FB-23F32DE345FC}">
      <dsp:nvSpPr>
        <dsp:cNvPr id="0" name=""/>
        <dsp:cNvSpPr/>
      </dsp:nvSpPr>
      <dsp:spPr>
        <a:xfrm rot="5400000">
          <a:off x="3076178" y="-2287190"/>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REACTION	</a:t>
          </a:r>
          <a:endParaRPr lang="en-US" sz="2200" kern="1200" dirty="0"/>
        </a:p>
        <a:p>
          <a:pPr marL="228600" lvl="1" indent="-228600" algn="l" defTabSz="977900">
            <a:lnSpc>
              <a:spcPct val="90000"/>
            </a:lnSpc>
            <a:spcBef>
              <a:spcPct val="0"/>
            </a:spcBef>
            <a:spcAft>
              <a:spcPct val="15000"/>
            </a:spcAft>
            <a:buChar char="••"/>
          </a:pPr>
          <a:r>
            <a:rPr lang="en-US" sz="2200" kern="1200" dirty="0" smtClean="0"/>
            <a:t>Did they like it?</a:t>
          </a:r>
          <a:endParaRPr lang="en-US" sz="2200" kern="1200" dirty="0"/>
        </a:p>
      </dsp:txBody>
      <dsp:txXfrm rot="-5400000">
        <a:off x="788988" y="35764"/>
        <a:ext cx="5271248" cy="661103"/>
      </dsp:txXfrm>
    </dsp:sp>
    <dsp:sp modelId="{1316E935-ACEB-4995-A9EF-77E4C54C7687}">
      <dsp:nvSpPr>
        <dsp:cNvPr id="0" name=""/>
        <dsp:cNvSpPr/>
      </dsp:nvSpPr>
      <dsp:spPr>
        <a:xfrm rot="5400000">
          <a:off x="-169068" y="1148227"/>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2</a:t>
          </a:r>
          <a:endParaRPr lang="en-US" sz="2100" kern="1200" dirty="0"/>
        </a:p>
      </dsp:txBody>
      <dsp:txXfrm rot="-5400000">
        <a:off x="1" y="1373653"/>
        <a:ext cx="788987" cy="338137"/>
      </dsp:txXfrm>
    </dsp:sp>
    <dsp:sp modelId="{9EE60EFD-8AC9-4FFC-9707-A4A2A7B0B4AF}">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LEARNING </a:t>
          </a:r>
          <a:endParaRPr lang="en-US" sz="2200" kern="1200" dirty="0"/>
        </a:p>
        <a:p>
          <a:pPr marL="228600" lvl="1" indent="-228600" algn="l" defTabSz="977900">
            <a:lnSpc>
              <a:spcPct val="90000"/>
            </a:lnSpc>
            <a:spcBef>
              <a:spcPct val="0"/>
            </a:spcBef>
            <a:spcAft>
              <a:spcPct val="15000"/>
            </a:spcAft>
            <a:buChar char="••"/>
          </a:pPr>
          <a:r>
            <a:rPr lang="en-US" sz="2200" kern="1200" dirty="0" smtClean="0"/>
            <a:t>Did they learn it?</a:t>
          </a:r>
          <a:endParaRPr lang="en-US" sz="2200" kern="1200" dirty="0"/>
        </a:p>
      </dsp:txBody>
      <dsp:txXfrm rot="-5400000">
        <a:off x="788988" y="1014923"/>
        <a:ext cx="5271248" cy="661103"/>
      </dsp:txXfrm>
    </dsp:sp>
    <dsp:sp modelId="{C96D8902-4B4B-48EC-9C94-5E18D825FB5A}">
      <dsp:nvSpPr>
        <dsp:cNvPr id="0" name=""/>
        <dsp:cNvSpPr/>
      </dsp:nvSpPr>
      <dsp:spPr>
        <a:xfrm rot="5400000">
          <a:off x="-169068" y="2126784"/>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3</a:t>
          </a:r>
          <a:endParaRPr lang="en-US" sz="2100" kern="1200" dirty="0"/>
        </a:p>
      </dsp:txBody>
      <dsp:txXfrm rot="-5400000">
        <a:off x="1" y="2352210"/>
        <a:ext cx="788987" cy="338137"/>
      </dsp:txXfrm>
    </dsp:sp>
    <dsp:sp modelId="{CB2B99E1-244F-4161-B703-B61D3BE98C0A}">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BEHAVIOR</a:t>
          </a:r>
          <a:endParaRPr lang="en-US" sz="2200" kern="1200" dirty="0"/>
        </a:p>
        <a:p>
          <a:pPr marL="228600" lvl="1" indent="-228600" algn="l" defTabSz="977900">
            <a:lnSpc>
              <a:spcPct val="90000"/>
            </a:lnSpc>
            <a:spcBef>
              <a:spcPct val="0"/>
            </a:spcBef>
            <a:spcAft>
              <a:spcPct val="15000"/>
            </a:spcAft>
            <a:buChar char="••"/>
          </a:pPr>
          <a:r>
            <a:rPr lang="en-US" sz="2200" kern="1200" dirty="0" smtClean="0"/>
            <a:t>Do they use it?</a:t>
          </a:r>
          <a:endParaRPr lang="en-US" sz="2200" kern="1200" dirty="0"/>
        </a:p>
      </dsp:txBody>
      <dsp:txXfrm rot="-5400000">
        <a:off x="788988" y="1993480"/>
        <a:ext cx="5271248" cy="661103"/>
      </dsp:txXfrm>
    </dsp:sp>
    <dsp:sp modelId="{D5DB6F74-681A-4E28-8B7A-A75136115526}">
      <dsp:nvSpPr>
        <dsp:cNvPr id="0" name=""/>
        <dsp:cNvSpPr/>
      </dsp:nvSpPr>
      <dsp:spPr>
        <a:xfrm rot="5400000">
          <a:off x="-169068" y="3105342"/>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4</a:t>
          </a:r>
          <a:endParaRPr lang="en-US" sz="2100" kern="1200" dirty="0"/>
        </a:p>
      </dsp:txBody>
      <dsp:txXfrm rot="-5400000">
        <a:off x="1" y="3330768"/>
        <a:ext cx="788987" cy="338137"/>
      </dsp:txXfrm>
    </dsp:sp>
    <dsp:sp modelId="{3BC0664B-420D-4B40-9EBA-EC3DBD59E40F}">
      <dsp:nvSpPr>
        <dsp:cNvPr id="0" name=""/>
        <dsp:cNvSpPr/>
      </dsp:nvSpPr>
      <dsp:spPr>
        <a:xfrm rot="5400000">
          <a:off x="3076178" y="649083"/>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RESULTS</a:t>
          </a:r>
          <a:endParaRPr lang="en-US" sz="2200" kern="1200" dirty="0"/>
        </a:p>
        <a:p>
          <a:pPr marL="228600" lvl="1" indent="-228600" algn="l" defTabSz="977900">
            <a:lnSpc>
              <a:spcPct val="90000"/>
            </a:lnSpc>
            <a:spcBef>
              <a:spcPct val="0"/>
            </a:spcBef>
            <a:spcAft>
              <a:spcPct val="15000"/>
            </a:spcAft>
            <a:buChar char="••"/>
          </a:pPr>
          <a:r>
            <a:rPr lang="en-US" sz="2200" kern="1200" dirty="0" smtClean="0"/>
            <a:t>Did it improve results?</a:t>
          </a:r>
          <a:endParaRPr lang="en-US" sz="2200" kern="1200" dirty="0"/>
        </a:p>
      </dsp:txBody>
      <dsp:txXfrm rot="-5400000">
        <a:off x="788988" y="2972037"/>
        <a:ext cx="5271248" cy="661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6C843-2E7C-4881-9B14-92A3DDCFF4ED}">
      <dsp:nvSpPr>
        <dsp:cNvPr id="0" name=""/>
        <dsp:cNvSpPr/>
      </dsp:nvSpPr>
      <dsp:spPr>
        <a:xfrm rot="5400000">
          <a:off x="-169068" y="169670"/>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1</a:t>
          </a:r>
          <a:endParaRPr lang="en-US" sz="2100" kern="1200" dirty="0"/>
        </a:p>
      </dsp:txBody>
      <dsp:txXfrm rot="-5400000">
        <a:off x="1" y="395096"/>
        <a:ext cx="788987" cy="338137"/>
      </dsp:txXfrm>
    </dsp:sp>
    <dsp:sp modelId="{2A457AEE-8001-4EF6-A9FB-23F32DE345FC}">
      <dsp:nvSpPr>
        <dsp:cNvPr id="0" name=""/>
        <dsp:cNvSpPr/>
      </dsp:nvSpPr>
      <dsp:spPr>
        <a:xfrm rot="5400000">
          <a:off x="3076178" y="-2287190"/>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REACTION	</a:t>
          </a:r>
          <a:endParaRPr lang="en-US" sz="2200" kern="1200" dirty="0"/>
        </a:p>
        <a:p>
          <a:pPr marL="228600" lvl="1" indent="-228600" algn="l" defTabSz="977900">
            <a:lnSpc>
              <a:spcPct val="90000"/>
            </a:lnSpc>
            <a:spcBef>
              <a:spcPct val="0"/>
            </a:spcBef>
            <a:spcAft>
              <a:spcPct val="15000"/>
            </a:spcAft>
            <a:buChar char="••"/>
          </a:pPr>
          <a:r>
            <a:rPr lang="en-US" sz="2200" kern="1200" dirty="0" smtClean="0"/>
            <a:t>Did they like it?</a:t>
          </a:r>
          <a:endParaRPr lang="en-US" sz="2200" kern="1200" dirty="0"/>
        </a:p>
      </dsp:txBody>
      <dsp:txXfrm rot="-5400000">
        <a:off x="788988" y="35764"/>
        <a:ext cx="5271248" cy="661103"/>
      </dsp:txXfrm>
    </dsp:sp>
    <dsp:sp modelId="{1316E935-ACEB-4995-A9EF-77E4C54C7687}">
      <dsp:nvSpPr>
        <dsp:cNvPr id="0" name=""/>
        <dsp:cNvSpPr/>
      </dsp:nvSpPr>
      <dsp:spPr>
        <a:xfrm rot="5400000">
          <a:off x="-169068" y="1148227"/>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2</a:t>
          </a:r>
          <a:endParaRPr lang="en-US" sz="2100" kern="1200" dirty="0"/>
        </a:p>
      </dsp:txBody>
      <dsp:txXfrm rot="-5400000">
        <a:off x="1" y="1373653"/>
        <a:ext cx="788987" cy="338137"/>
      </dsp:txXfrm>
    </dsp:sp>
    <dsp:sp modelId="{9EE60EFD-8AC9-4FFC-9707-A4A2A7B0B4AF}">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LEARNING </a:t>
          </a:r>
          <a:endParaRPr lang="en-US" sz="2200" kern="1200" dirty="0"/>
        </a:p>
        <a:p>
          <a:pPr marL="228600" lvl="1" indent="-228600" algn="l" defTabSz="977900">
            <a:lnSpc>
              <a:spcPct val="90000"/>
            </a:lnSpc>
            <a:spcBef>
              <a:spcPct val="0"/>
            </a:spcBef>
            <a:spcAft>
              <a:spcPct val="15000"/>
            </a:spcAft>
            <a:buChar char="••"/>
          </a:pPr>
          <a:r>
            <a:rPr lang="en-US" sz="2200" kern="1200" dirty="0" smtClean="0"/>
            <a:t>Did they learn it?</a:t>
          </a:r>
          <a:endParaRPr lang="en-US" sz="2200" kern="1200" dirty="0"/>
        </a:p>
      </dsp:txBody>
      <dsp:txXfrm rot="-5400000">
        <a:off x="788988" y="1014923"/>
        <a:ext cx="5271248" cy="661103"/>
      </dsp:txXfrm>
    </dsp:sp>
    <dsp:sp modelId="{C96D8902-4B4B-48EC-9C94-5E18D825FB5A}">
      <dsp:nvSpPr>
        <dsp:cNvPr id="0" name=""/>
        <dsp:cNvSpPr/>
      </dsp:nvSpPr>
      <dsp:spPr>
        <a:xfrm rot="5400000">
          <a:off x="-169068" y="2126784"/>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3</a:t>
          </a:r>
          <a:endParaRPr lang="en-US" sz="2100" kern="1200" dirty="0"/>
        </a:p>
      </dsp:txBody>
      <dsp:txXfrm rot="-5400000">
        <a:off x="1" y="2352210"/>
        <a:ext cx="788987" cy="338137"/>
      </dsp:txXfrm>
    </dsp:sp>
    <dsp:sp modelId="{CB2B99E1-244F-4161-B703-B61D3BE98C0A}">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BEHAVIOR</a:t>
          </a:r>
          <a:endParaRPr lang="en-US" sz="2200" kern="1200" dirty="0"/>
        </a:p>
        <a:p>
          <a:pPr marL="228600" lvl="1" indent="-228600" algn="l" defTabSz="977900">
            <a:lnSpc>
              <a:spcPct val="90000"/>
            </a:lnSpc>
            <a:spcBef>
              <a:spcPct val="0"/>
            </a:spcBef>
            <a:spcAft>
              <a:spcPct val="15000"/>
            </a:spcAft>
            <a:buChar char="••"/>
          </a:pPr>
          <a:r>
            <a:rPr lang="en-US" sz="2200" kern="1200" dirty="0" smtClean="0"/>
            <a:t>Do they use it?</a:t>
          </a:r>
          <a:endParaRPr lang="en-US" sz="2200" kern="1200" dirty="0"/>
        </a:p>
      </dsp:txBody>
      <dsp:txXfrm rot="-5400000">
        <a:off x="788988" y="1993480"/>
        <a:ext cx="5271248" cy="661103"/>
      </dsp:txXfrm>
    </dsp:sp>
    <dsp:sp modelId="{D5DB6F74-681A-4E28-8B7A-A75136115526}">
      <dsp:nvSpPr>
        <dsp:cNvPr id="0" name=""/>
        <dsp:cNvSpPr/>
      </dsp:nvSpPr>
      <dsp:spPr>
        <a:xfrm rot="5400000">
          <a:off x="-169068" y="3105342"/>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4</a:t>
          </a:r>
          <a:endParaRPr lang="en-US" sz="2100" kern="1200" dirty="0"/>
        </a:p>
      </dsp:txBody>
      <dsp:txXfrm rot="-5400000">
        <a:off x="1" y="3330768"/>
        <a:ext cx="788987" cy="338137"/>
      </dsp:txXfrm>
    </dsp:sp>
    <dsp:sp modelId="{3BC0664B-420D-4B40-9EBA-EC3DBD59E40F}">
      <dsp:nvSpPr>
        <dsp:cNvPr id="0" name=""/>
        <dsp:cNvSpPr/>
      </dsp:nvSpPr>
      <dsp:spPr>
        <a:xfrm rot="5400000">
          <a:off x="3076178" y="649083"/>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RESULTS</a:t>
          </a:r>
          <a:endParaRPr lang="en-US" sz="2200" kern="1200" dirty="0"/>
        </a:p>
        <a:p>
          <a:pPr marL="228600" lvl="1" indent="-228600" algn="l" defTabSz="977900">
            <a:lnSpc>
              <a:spcPct val="90000"/>
            </a:lnSpc>
            <a:spcBef>
              <a:spcPct val="0"/>
            </a:spcBef>
            <a:spcAft>
              <a:spcPct val="15000"/>
            </a:spcAft>
            <a:buChar char="••"/>
          </a:pPr>
          <a:r>
            <a:rPr lang="en-US" sz="2200" kern="1200" dirty="0" smtClean="0"/>
            <a:t>Did it improve results?</a:t>
          </a:r>
          <a:endParaRPr lang="en-US" sz="2200" kern="1200" dirty="0"/>
        </a:p>
      </dsp:txBody>
      <dsp:txXfrm rot="-5400000">
        <a:off x="788988" y="2972037"/>
        <a:ext cx="5271248" cy="661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09190-3329-4EB2-BB4A-08137124DE85}">
      <dsp:nvSpPr>
        <dsp:cNvPr id="0" name=""/>
        <dsp:cNvSpPr/>
      </dsp:nvSpPr>
      <dsp:spPr>
        <a:xfrm rot="5400000">
          <a:off x="785215" y="925674"/>
          <a:ext cx="812943" cy="92550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651202-5A54-4CE1-B688-04DDBE6A1B78}">
      <dsp:nvSpPr>
        <dsp:cNvPr id="0" name=""/>
        <dsp:cNvSpPr/>
      </dsp:nvSpPr>
      <dsp:spPr>
        <a:xfrm>
          <a:off x="569834" y="24510"/>
          <a:ext cx="1368518" cy="95791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Inputs</a:t>
          </a:r>
          <a:endParaRPr lang="en-US" sz="2200" kern="1200" dirty="0"/>
        </a:p>
      </dsp:txBody>
      <dsp:txXfrm>
        <a:off x="616604" y="71280"/>
        <a:ext cx="1274978" cy="864378"/>
      </dsp:txXfrm>
    </dsp:sp>
    <dsp:sp modelId="{B2B0C8AE-B44A-42AC-9882-66A8A808C090}">
      <dsp:nvSpPr>
        <dsp:cNvPr id="0" name=""/>
        <dsp:cNvSpPr/>
      </dsp:nvSpPr>
      <dsp:spPr>
        <a:xfrm>
          <a:off x="2054135" y="96250"/>
          <a:ext cx="2592565" cy="77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Curriculum</a:t>
          </a:r>
          <a:endParaRPr lang="en-US" sz="1600" kern="1200" dirty="0"/>
        </a:p>
        <a:p>
          <a:pPr marL="171450" lvl="1" indent="-171450" algn="l" defTabSz="711200">
            <a:lnSpc>
              <a:spcPct val="90000"/>
            </a:lnSpc>
            <a:spcBef>
              <a:spcPct val="0"/>
            </a:spcBef>
            <a:spcAft>
              <a:spcPct val="15000"/>
            </a:spcAft>
            <a:buChar char="••"/>
          </a:pPr>
          <a:r>
            <a:rPr lang="en-US" sz="1600" kern="1200" dirty="0" smtClean="0"/>
            <a:t>Facilitators</a:t>
          </a:r>
          <a:endParaRPr lang="en-US" sz="1600" kern="1200" dirty="0"/>
        </a:p>
        <a:p>
          <a:pPr marL="171450" lvl="1" indent="-171450" algn="l" defTabSz="711200">
            <a:lnSpc>
              <a:spcPct val="90000"/>
            </a:lnSpc>
            <a:spcBef>
              <a:spcPct val="0"/>
            </a:spcBef>
            <a:spcAft>
              <a:spcPct val="15000"/>
            </a:spcAft>
            <a:buChar char="••"/>
          </a:pPr>
          <a:r>
            <a:rPr lang="en-US" sz="1600" kern="1200" dirty="0" smtClean="0"/>
            <a:t>Budget</a:t>
          </a:r>
          <a:endParaRPr lang="en-US" sz="1600" kern="1200" dirty="0"/>
        </a:p>
      </dsp:txBody>
      <dsp:txXfrm>
        <a:off x="2054135" y="96250"/>
        <a:ext cx="2592565" cy="774231"/>
      </dsp:txXfrm>
    </dsp:sp>
    <dsp:sp modelId="{39C1559F-CA3D-4D69-802E-5CD3AD7063D7}">
      <dsp:nvSpPr>
        <dsp:cNvPr id="0" name=""/>
        <dsp:cNvSpPr/>
      </dsp:nvSpPr>
      <dsp:spPr>
        <a:xfrm rot="5400000">
          <a:off x="2303199" y="2001733"/>
          <a:ext cx="812943" cy="92550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B4578A-0D05-464A-8D26-44678631F3B8}">
      <dsp:nvSpPr>
        <dsp:cNvPr id="0" name=""/>
        <dsp:cNvSpPr/>
      </dsp:nvSpPr>
      <dsp:spPr>
        <a:xfrm>
          <a:off x="2087818" y="1100568"/>
          <a:ext cx="1368518" cy="95791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Output</a:t>
          </a:r>
          <a:endParaRPr lang="en-US" sz="2200" kern="1200" dirty="0"/>
        </a:p>
      </dsp:txBody>
      <dsp:txXfrm>
        <a:off x="2134588" y="1147338"/>
        <a:ext cx="1274978" cy="864378"/>
      </dsp:txXfrm>
    </dsp:sp>
    <dsp:sp modelId="{260F4E3A-2F45-431B-BB62-3D35CD30399D}">
      <dsp:nvSpPr>
        <dsp:cNvPr id="0" name=""/>
        <dsp:cNvSpPr/>
      </dsp:nvSpPr>
      <dsp:spPr>
        <a:xfrm>
          <a:off x="3503610" y="1023486"/>
          <a:ext cx="1550495" cy="77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smtClean="0"/>
            <a:t>Participants have new skills or knowledge</a:t>
          </a:r>
          <a:endParaRPr lang="en-US" sz="1600" kern="1200" dirty="0"/>
        </a:p>
      </dsp:txBody>
      <dsp:txXfrm>
        <a:off x="3503610" y="1023486"/>
        <a:ext cx="1550495" cy="774231"/>
      </dsp:txXfrm>
    </dsp:sp>
    <dsp:sp modelId="{EDB1F79C-BCE5-48B1-83E5-FD6136FD9F14}">
      <dsp:nvSpPr>
        <dsp:cNvPr id="0" name=""/>
        <dsp:cNvSpPr/>
      </dsp:nvSpPr>
      <dsp:spPr>
        <a:xfrm rot="5400000">
          <a:off x="3821183" y="3077791"/>
          <a:ext cx="812943" cy="92550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04AAA2-D5B8-48BA-951F-99238290B502}">
      <dsp:nvSpPr>
        <dsp:cNvPr id="0" name=""/>
        <dsp:cNvSpPr/>
      </dsp:nvSpPr>
      <dsp:spPr>
        <a:xfrm>
          <a:off x="3605802" y="2176627"/>
          <a:ext cx="1368518" cy="95791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Outcome</a:t>
          </a:r>
          <a:endParaRPr lang="en-US" sz="2200" kern="1200" dirty="0"/>
        </a:p>
      </dsp:txBody>
      <dsp:txXfrm>
        <a:off x="3652572" y="2223397"/>
        <a:ext cx="1274978" cy="864378"/>
      </dsp:txXfrm>
    </dsp:sp>
    <dsp:sp modelId="{150CCE4A-7B4E-4715-BBD5-48D50C0660C7}">
      <dsp:nvSpPr>
        <dsp:cNvPr id="0" name=""/>
        <dsp:cNvSpPr/>
      </dsp:nvSpPr>
      <dsp:spPr>
        <a:xfrm>
          <a:off x="4892917" y="2255955"/>
          <a:ext cx="2361290" cy="77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Participants use this knowledge after leaving the training</a:t>
          </a:r>
          <a:endParaRPr lang="en-US" sz="1600" kern="1200" dirty="0"/>
        </a:p>
      </dsp:txBody>
      <dsp:txXfrm>
        <a:off x="4892917" y="2255955"/>
        <a:ext cx="2361290" cy="774231"/>
      </dsp:txXfrm>
    </dsp:sp>
    <dsp:sp modelId="{9BC5A086-7F1A-4429-ADD5-22E183F81F92}">
      <dsp:nvSpPr>
        <dsp:cNvPr id="0" name=""/>
        <dsp:cNvSpPr/>
      </dsp:nvSpPr>
      <dsp:spPr>
        <a:xfrm>
          <a:off x="5123786" y="3252686"/>
          <a:ext cx="1368518" cy="95791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Impact</a:t>
          </a:r>
          <a:endParaRPr lang="en-US" sz="2200" kern="1200" dirty="0"/>
        </a:p>
      </dsp:txBody>
      <dsp:txXfrm>
        <a:off x="5170556" y="3299456"/>
        <a:ext cx="1274978" cy="864378"/>
      </dsp:txXfrm>
    </dsp:sp>
    <dsp:sp modelId="{B92C7C81-54E8-41BC-AB9C-4232FCFECADC}">
      <dsp:nvSpPr>
        <dsp:cNvPr id="0" name=""/>
        <dsp:cNvSpPr/>
      </dsp:nvSpPr>
      <dsp:spPr>
        <a:xfrm>
          <a:off x="6444840" y="3319982"/>
          <a:ext cx="2229927" cy="77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The world has become a better place i.e. you’ve achieved your ‘so what’ </a:t>
          </a:r>
          <a:endParaRPr lang="en-US" sz="1400" kern="1200" dirty="0"/>
        </a:p>
      </dsp:txBody>
      <dsp:txXfrm>
        <a:off x="6444840" y="3319982"/>
        <a:ext cx="2229927" cy="7742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09190-3329-4EB2-BB4A-08137124DE85}">
      <dsp:nvSpPr>
        <dsp:cNvPr id="0" name=""/>
        <dsp:cNvSpPr/>
      </dsp:nvSpPr>
      <dsp:spPr>
        <a:xfrm rot="5400000">
          <a:off x="512401" y="749481"/>
          <a:ext cx="658207" cy="74934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651202-5A54-4CE1-B688-04DDBE6A1B78}">
      <dsp:nvSpPr>
        <dsp:cNvPr id="0" name=""/>
        <dsp:cNvSpPr/>
      </dsp:nvSpPr>
      <dsp:spPr>
        <a:xfrm>
          <a:off x="338016" y="19845"/>
          <a:ext cx="1108033" cy="7755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Inputs</a:t>
          </a:r>
          <a:endParaRPr lang="en-US" sz="1800" kern="1200" dirty="0"/>
        </a:p>
      </dsp:txBody>
      <dsp:txXfrm>
        <a:off x="375884" y="57713"/>
        <a:ext cx="1032297" cy="699851"/>
      </dsp:txXfrm>
    </dsp:sp>
    <dsp:sp modelId="{B2B0C8AE-B44A-42AC-9882-66A8A808C090}">
      <dsp:nvSpPr>
        <dsp:cNvPr id="0" name=""/>
        <dsp:cNvSpPr/>
      </dsp:nvSpPr>
      <dsp:spPr>
        <a:xfrm>
          <a:off x="1488354" y="48122"/>
          <a:ext cx="1419094"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Curriculum</a:t>
          </a:r>
          <a:endParaRPr lang="en-US" sz="1200" kern="1200" dirty="0"/>
        </a:p>
        <a:p>
          <a:pPr marL="114300" lvl="1" indent="-114300" algn="l" defTabSz="533400">
            <a:lnSpc>
              <a:spcPct val="90000"/>
            </a:lnSpc>
            <a:spcBef>
              <a:spcPct val="0"/>
            </a:spcBef>
            <a:spcAft>
              <a:spcPct val="15000"/>
            </a:spcAft>
            <a:buChar char="••"/>
          </a:pPr>
          <a:r>
            <a:rPr lang="en-US" sz="1200" kern="1200" dirty="0" smtClean="0"/>
            <a:t>Facilitators</a:t>
          </a:r>
          <a:endParaRPr lang="en-US" sz="1200" kern="1200" dirty="0"/>
        </a:p>
        <a:p>
          <a:pPr marL="114300" lvl="1" indent="-114300" algn="l" defTabSz="533400">
            <a:lnSpc>
              <a:spcPct val="90000"/>
            </a:lnSpc>
            <a:spcBef>
              <a:spcPct val="0"/>
            </a:spcBef>
            <a:spcAft>
              <a:spcPct val="15000"/>
            </a:spcAft>
            <a:buChar char="••"/>
          </a:pPr>
          <a:r>
            <a:rPr lang="en-US" sz="1200" kern="1200" dirty="0" smtClean="0"/>
            <a:t>Budget</a:t>
          </a:r>
          <a:endParaRPr lang="en-US" sz="1200" kern="1200" dirty="0"/>
        </a:p>
      </dsp:txBody>
      <dsp:txXfrm>
        <a:off x="1488354" y="48122"/>
        <a:ext cx="1419094" cy="626864"/>
      </dsp:txXfrm>
    </dsp:sp>
    <dsp:sp modelId="{39C1559F-CA3D-4D69-802E-5CD3AD7063D7}">
      <dsp:nvSpPr>
        <dsp:cNvPr id="0" name=""/>
        <dsp:cNvSpPr/>
      </dsp:nvSpPr>
      <dsp:spPr>
        <a:xfrm rot="5400000">
          <a:off x="1578251" y="1620721"/>
          <a:ext cx="658207" cy="74934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B4578A-0D05-464A-8D26-44678631F3B8}">
      <dsp:nvSpPr>
        <dsp:cNvPr id="0" name=""/>
        <dsp:cNvSpPr/>
      </dsp:nvSpPr>
      <dsp:spPr>
        <a:xfrm>
          <a:off x="1403866" y="891085"/>
          <a:ext cx="1108033" cy="7755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Output</a:t>
          </a:r>
          <a:endParaRPr lang="en-US" sz="1800" kern="1200" dirty="0"/>
        </a:p>
      </dsp:txBody>
      <dsp:txXfrm>
        <a:off x="1441734" y="928953"/>
        <a:ext cx="1032297" cy="699851"/>
      </dsp:txXfrm>
    </dsp:sp>
    <dsp:sp modelId="{260F4E3A-2F45-431B-BB62-3D35CD30399D}">
      <dsp:nvSpPr>
        <dsp:cNvPr id="0" name=""/>
        <dsp:cNvSpPr/>
      </dsp:nvSpPr>
      <dsp:spPr>
        <a:xfrm>
          <a:off x="2460831" y="892866"/>
          <a:ext cx="1653967"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Participants have new skills or knowledge</a:t>
          </a:r>
          <a:endParaRPr lang="en-US" sz="1200" kern="1200" dirty="0"/>
        </a:p>
      </dsp:txBody>
      <dsp:txXfrm>
        <a:off x="2460831" y="892866"/>
        <a:ext cx="1653967" cy="626864"/>
      </dsp:txXfrm>
    </dsp:sp>
    <dsp:sp modelId="{EDB1F79C-BCE5-48B1-83E5-FD6136FD9F14}">
      <dsp:nvSpPr>
        <dsp:cNvPr id="0" name=""/>
        <dsp:cNvSpPr/>
      </dsp:nvSpPr>
      <dsp:spPr>
        <a:xfrm rot="5400000">
          <a:off x="2644100" y="2491962"/>
          <a:ext cx="658207" cy="74934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04AAA2-D5B8-48BA-951F-99238290B502}">
      <dsp:nvSpPr>
        <dsp:cNvPr id="0" name=""/>
        <dsp:cNvSpPr/>
      </dsp:nvSpPr>
      <dsp:spPr>
        <a:xfrm>
          <a:off x="2469715" y="1762326"/>
          <a:ext cx="1108033" cy="7755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Outcome</a:t>
          </a:r>
          <a:endParaRPr lang="en-US" sz="1800" kern="1200" dirty="0"/>
        </a:p>
      </dsp:txBody>
      <dsp:txXfrm>
        <a:off x="2507583" y="1800194"/>
        <a:ext cx="1032297" cy="699851"/>
      </dsp:txXfrm>
    </dsp:sp>
    <dsp:sp modelId="{150CCE4A-7B4E-4715-BBD5-48D50C0660C7}">
      <dsp:nvSpPr>
        <dsp:cNvPr id="0" name=""/>
        <dsp:cNvSpPr/>
      </dsp:nvSpPr>
      <dsp:spPr>
        <a:xfrm>
          <a:off x="3630623" y="1893137"/>
          <a:ext cx="1398585" cy="585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Participants use this knowledge after leaving the training</a:t>
          </a:r>
          <a:endParaRPr lang="en-US" sz="1100" kern="1200" dirty="0"/>
        </a:p>
      </dsp:txBody>
      <dsp:txXfrm>
        <a:off x="3630623" y="1893137"/>
        <a:ext cx="1398585" cy="585371"/>
      </dsp:txXfrm>
    </dsp:sp>
    <dsp:sp modelId="{9BC5A086-7F1A-4429-ADD5-22E183F81F92}">
      <dsp:nvSpPr>
        <dsp:cNvPr id="0" name=""/>
        <dsp:cNvSpPr/>
      </dsp:nvSpPr>
      <dsp:spPr>
        <a:xfrm>
          <a:off x="3535565" y="2633567"/>
          <a:ext cx="1108033" cy="7755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Impact</a:t>
          </a:r>
          <a:endParaRPr lang="en-US" sz="1800" kern="1200" dirty="0"/>
        </a:p>
      </dsp:txBody>
      <dsp:txXfrm>
        <a:off x="3573433" y="2671435"/>
        <a:ext cx="1032297" cy="699851"/>
      </dsp:txXfrm>
    </dsp:sp>
    <dsp:sp modelId="{B92C7C81-54E8-41BC-AB9C-4232FCFECADC}">
      <dsp:nvSpPr>
        <dsp:cNvPr id="0" name=""/>
        <dsp:cNvSpPr/>
      </dsp:nvSpPr>
      <dsp:spPr>
        <a:xfrm>
          <a:off x="4643599" y="2707537"/>
          <a:ext cx="805878"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The world has become a better place</a:t>
          </a:r>
          <a:endParaRPr lang="en-US" sz="900" kern="1200" dirty="0"/>
        </a:p>
      </dsp:txBody>
      <dsp:txXfrm>
        <a:off x="4643599" y="2707537"/>
        <a:ext cx="805878" cy="6268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6C843-2E7C-4881-9B14-92A3DDCFF4ED}">
      <dsp:nvSpPr>
        <dsp:cNvPr id="0" name=""/>
        <dsp:cNvSpPr/>
      </dsp:nvSpPr>
      <dsp:spPr>
        <a:xfrm rot="5400000">
          <a:off x="-143557" y="146712"/>
          <a:ext cx="957051" cy="66993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Level 1</a:t>
          </a:r>
          <a:endParaRPr lang="en-US" sz="1700" kern="1200" dirty="0"/>
        </a:p>
      </dsp:txBody>
      <dsp:txXfrm rot="-5400000">
        <a:off x="1" y="338122"/>
        <a:ext cx="669936" cy="287115"/>
      </dsp:txXfrm>
    </dsp:sp>
    <dsp:sp modelId="{2A457AEE-8001-4EF6-A9FB-23F32DE345FC}">
      <dsp:nvSpPr>
        <dsp:cNvPr id="0" name=""/>
        <dsp:cNvSpPr/>
      </dsp:nvSpPr>
      <dsp:spPr>
        <a:xfrm rot="5400000">
          <a:off x="1606078" y="-936142"/>
          <a:ext cx="622083" cy="24943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REACTION	</a:t>
          </a:r>
          <a:endParaRPr lang="en-US" sz="1800" kern="1200" dirty="0"/>
        </a:p>
        <a:p>
          <a:pPr marL="171450" lvl="1" indent="-171450" algn="l" defTabSz="800100">
            <a:lnSpc>
              <a:spcPct val="90000"/>
            </a:lnSpc>
            <a:spcBef>
              <a:spcPct val="0"/>
            </a:spcBef>
            <a:spcAft>
              <a:spcPct val="15000"/>
            </a:spcAft>
            <a:buChar char="••"/>
          </a:pPr>
          <a:r>
            <a:rPr lang="en-US" sz="1800" kern="1200" dirty="0" smtClean="0"/>
            <a:t>Did they like it?</a:t>
          </a:r>
          <a:endParaRPr lang="en-US" sz="1800" kern="1200" dirty="0"/>
        </a:p>
      </dsp:txBody>
      <dsp:txXfrm rot="-5400000">
        <a:off x="669936" y="30368"/>
        <a:ext cx="2464000" cy="561347"/>
      </dsp:txXfrm>
    </dsp:sp>
    <dsp:sp modelId="{1316E935-ACEB-4995-A9EF-77E4C54C7687}">
      <dsp:nvSpPr>
        <dsp:cNvPr id="0" name=""/>
        <dsp:cNvSpPr/>
      </dsp:nvSpPr>
      <dsp:spPr>
        <a:xfrm rot="5400000">
          <a:off x="-143557" y="1000677"/>
          <a:ext cx="957051" cy="66993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Level 2</a:t>
          </a:r>
          <a:endParaRPr lang="en-US" sz="1700" kern="1200" dirty="0"/>
        </a:p>
      </dsp:txBody>
      <dsp:txXfrm rot="-5400000">
        <a:off x="1" y="1192087"/>
        <a:ext cx="669936" cy="287115"/>
      </dsp:txXfrm>
    </dsp:sp>
    <dsp:sp modelId="{9EE60EFD-8AC9-4FFC-9707-A4A2A7B0B4AF}">
      <dsp:nvSpPr>
        <dsp:cNvPr id="0" name=""/>
        <dsp:cNvSpPr/>
      </dsp:nvSpPr>
      <dsp:spPr>
        <a:xfrm rot="5400000">
          <a:off x="1606078" y="-79023"/>
          <a:ext cx="622083" cy="24943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LEARNING </a:t>
          </a:r>
          <a:endParaRPr lang="en-US" sz="1800" kern="1200" dirty="0"/>
        </a:p>
        <a:p>
          <a:pPr marL="171450" lvl="1" indent="-171450" algn="l" defTabSz="800100">
            <a:lnSpc>
              <a:spcPct val="90000"/>
            </a:lnSpc>
            <a:spcBef>
              <a:spcPct val="0"/>
            </a:spcBef>
            <a:spcAft>
              <a:spcPct val="15000"/>
            </a:spcAft>
            <a:buChar char="••"/>
          </a:pPr>
          <a:r>
            <a:rPr lang="en-US" sz="1800" kern="1200" dirty="0" smtClean="0"/>
            <a:t>Did they learn it?</a:t>
          </a:r>
          <a:endParaRPr lang="en-US" sz="1800" kern="1200" dirty="0"/>
        </a:p>
      </dsp:txBody>
      <dsp:txXfrm rot="-5400000">
        <a:off x="669936" y="887487"/>
        <a:ext cx="2464000" cy="561347"/>
      </dsp:txXfrm>
    </dsp:sp>
    <dsp:sp modelId="{C96D8902-4B4B-48EC-9C94-5E18D825FB5A}">
      <dsp:nvSpPr>
        <dsp:cNvPr id="0" name=""/>
        <dsp:cNvSpPr/>
      </dsp:nvSpPr>
      <dsp:spPr>
        <a:xfrm rot="5400000">
          <a:off x="-143557" y="1854641"/>
          <a:ext cx="957051" cy="66993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Level 3</a:t>
          </a:r>
          <a:endParaRPr lang="en-US" sz="1700" kern="1200" dirty="0"/>
        </a:p>
      </dsp:txBody>
      <dsp:txXfrm rot="-5400000">
        <a:off x="1" y="2046051"/>
        <a:ext cx="669936" cy="287115"/>
      </dsp:txXfrm>
    </dsp:sp>
    <dsp:sp modelId="{CB2B99E1-244F-4161-B703-B61D3BE98C0A}">
      <dsp:nvSpPr>
        <dsp:cNvPr id="0" name=""/>
        <dsp:cNvSpPr/>
      </dsp:nvSpPr>
      <dsp:spPr>
        <a:xfrm rot="5400000">
          <a:off x="1606078" y="774941"/>
          <a:ext cx="622083" cy="24943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BEHAVIOR</a:t>
          </a:r>
          <a:endParaRPr lang="en-US" sz="1800" kern="1200" dirty="0"/>
        </a:p>
        <a:p>
          <a:pPr marL="171450" lvl="1" indent="-171450" algn="l" defTabSz="800100">
            <a:lnSpc>
              <a:spcPct val="90000"/>
            </a:lnSpc>
            <a:spcBef>
              <a:spcPct val="0"/>
            </a:spcBef>
            <a:spcAft>
              <a:spcPct val="15000"/>
            </a:spcAft>
            <a:buChar char="••"/>
          </a:pPr>
          <a:r>
            <a:rPr lang="en-US" sz="1800" kern="1200" dirty="0" smtClean="0"/>
            <a:t>Do they use it?</a:t>
          </a:r>
          <a:endParaRPr lang="en-US" sz="1800" kern="1200" dirty="0"/>
        </a:p>
      </dsp:txBody>
      <dsp:txXfrm rot="-5400000">
        <a:off x="669936" y="1741451"/>
        <a:ext cx="2464000" cy="561347"/>
      </dsp:txXfrm>
    </dsp:sp>
    <dsp:sp modelId="{D5DB6F74-681A-4E28-8B7A-A75136115526}">
      <dsp:nvSpPr>
        <dsp:cNvPr id="0" name=""/>
        <dsp:cNvSpPr/>
      </dsp:nvSpPr>
      <dsp:spPr>
        <a:xfrm rot="5400000">
          <a:off x="-143557" y="2708606"/>
          <a:ext cx="957051" cy="66993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Level 4</a:t>
          </a:r>
          <a:endParaRPr lang="en-US" sz="1700" kern="1200" dirty="0"/>
        </a:p>
      </dsp:txBody>
      <dsp:txXfrm rot="-5400000">
        <a:off x="1" y="2900016"/>
        <a:ext cx="669936" cy="287115"/>
      </dsp:txXfrm>
    </dsp:sp>
    <dsp:sp modelId="{3BC0664B-420D-4B40-9EBA-EC3DBD59E40F}">
      <dsp:nvSpPr>
        <dsp:cNvPr id="0" name=""/>
        <dsp:cNvSpPr/>
      </dsp:nvSpPr>
      <dsp:spPr>
        <a:xfrm rot="5400000">
          <a:off x="1606078" y="1628905"/>
          <a:ext cx="622083" cy="24943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RESULTS</a:t>
          </a:r>
          <a:endParaRPr lang="en-US" sz="1800" kern="1200" dirty="0"/>
        </a:p>
        <a:p>
          <a:pPr marL="171450" lvl="1" indent="-171450" algn="l" defTabSz="800100">
            <a:lnSpc>
              <a:spcPct val="90000"/>
            </a:lnSpc>
            <a:spcBef>
              <a:spcPct val="0"/>
            </a:spcBef>
            <a:spcAft>
              <a:spcPct val="15000"/>
            </a:spcAft>
            <a:buChar char="••"/>
          </a:pPr>
          <a:r>
            <a:rPr lang="en-US" sz="1800" kern="1200" dirty="0" smtClean="0"/>
            <a:t>Did it improve results?</a:t>
          </a:r>
          <a:endParaRPr lang="en-US" sz="1800" kern="1200" dirty="0"/>
        </a:p>
      </dsp:txBody>
      <dsp:txXfrm rot="-5400000">
        <a:off x="669936" y="2595415"/>
        <a:ext cx="2464000" cy="5613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09190-3329-4EB2-BB4A-08137124DE85}">
      <dsp:nvSpPr>
        <dsp:cNvPr id="0" name=""/>
        <dsp:cNvSpPr/>
      </dsp:nvSpPr>
      <dsp:spPr>
        <a:xfrm rot="5400000">
          <a:off x="512401" y="749481"/>
          <a:ext cx="658207" cy="74934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651202-5A54-4CE1-B688-04DDBE6A1B78}">
      <dsp:nvSpPr>
        <dsp:cNvPr id="0" name=""/>
        <dsp:cNvSpPr/>
      </dsp:nvSpPr>
      <dsp:spPr>
        <a:xfrm>
          <a:off x="338016" y="19845"/>
          <a:ext cx="1108033" cy="7755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Inputs</a:t>
          </a:r>
          <a:endParaRPr lang="en-US" sz="1800" kern="1200" dirty="0"/>
        </a:p>
      </dsp:txBody>
      <dsp:txXfrm>
        <a:off x="375884" y="57713"/>
        <a:ext cx="1032297" cy="699851"/>
      </dsp:txXfrm>
    </dsp:sp>
    <dsp:sp modelId="{B2B0C8AE-B44A-42AC-9882-66A8A808C090}">
      <dsp:nvSpPr>
        <dsp:cNvPr id="0" name=""/>
        <dsp:cNvSpPr/>
      </dsp:nvSpPr>
      <dsp:spPr>
        <a:xfrm>
          <a:off x="1488354" y="48122"/>
          <a:ext cx="1419094"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Curriculum</a:t>
          </a:r>
          <a:endParaRPr lang="en-US" sz="1200" kern="1200" dirty="0"/>
        </a:p>
        <a:p>
          <a:pPr marL="114300" lvl="1" indent="-114300" algn="l" defTabSz="533400">
            <a:lnSpc>
              <a:spcPct val="90000"/>
            </a:lnSpc>
            <a:spcBef>
              <a:spcPct val="0"/>
            </a:spcBef>
            <a:spcAft>
              <a:spcPct val="15000"/>
            </a:spcAft>
            <a:buChar char="••"/>
          </a:pPr>
          <a:r>
            <a:rPr lang="en-US" sz="1200" kern="1200" dirty="0" smtClean="0"/>
            <a:t>Facilitators</a:t>
          </a:r>
          <a:endParaRPr lang="en-US" sz="1200" kern="1200" dirty="0"/>
        </a:p>
        <a:p>
          <a:pPr marL="114300" lvl="1" indent="-114300" algn="l" defTabSz="533400">
            <a:lnSpc>
              <a:spcPct val="90000"/>
            </a:lnSpc>
            <a:spcBef>
              <a:spcPct val="0"/>
            </a:spcBef>
            <a:spcAft>
              <a:spcPct val="15000"/>
            </a:spcAft>
            <a:buChar char="••"/>
          </a:pPr>
          <a:r>
            <a:rPr lang="en-US" sz="1200" kern="1200" dirty="0" smtClean="0"/>
            <a:t>Budget</a:t>
          </a:r>
          <a:endParaRPr lang="en-US" sz="1200" kern="1200" dirty="0"/>
        </a:p>
      </dsp:txBody>
      <dsp:txXfrm>
        <a:off x="1488354" y="48122"/>
        <a:ext cx="1419094" cy="626864"/>
      </dsp:txXfrm>
    </dsp:sp>
    <dsp:sp modelId="{39C1559F-CA3D-4D69-802E-5CD3AD7063D7}">
      <dsp:nvSpPr>
        <dsp:cNvPr id="0" name=""/>
        <dsp:cNvSpPr/>
      </dsp:nvSpPr>
      <dsp:spPr>
        <a:xfrm rot="5400000">
          <a:off x="1578251" y="1620721"/>
          <a:ext cx="658207" cy="74934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B4578A-0D05-464A-8D26-44678631F3B8}">
      <dsp:nvSpPr>
        <dsp:cNvPr id="0" name=""/>
        <dsp:cNvSpPr/>
      </dsp:nvSpPr>
      <dsp:spPr>
        <a:xfrm>
          <a:off x="1403866" y="891085"/>
          <a:ext cx="1108033" cy="7755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Output</a:t>
          </a:r>
          <a:endParaRPr lang="en-US" sz="1800" kern="1200" dirty="0"/>
        </a:p>
      </dsp:txBody>
      <dsp:txXfrm>
        <a:off x="1441734" y="928953"/>
        <a:ext cx="1032297" cy="699851"/>
      </dsp:txXfrm>
    </dsp:sp>
    <dsp:sp modelId="{260F4E3A-2F45-431B-BB62-3D35CD30399D}">
      <dsp:nvSpPr>
        <dsp:cNvPr id="0" name=""/>
        <dsp:cNvSpPr/>
      </dsp:nvSpPr>
      <dsp:spPr>
        <a:xfrm>
          <a:off x="2460831" y="892866"/>
          <a:ext cx="1653967"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Participants have new skills or knowledge</a:t>
          </a:r>
          <a:endParaRPr lang="en-US" sz="1200" kern="1200" dirty="0"/>
        </a:p>
      </dsp:txBody>
      <dsp:txXfrm>
        <a:off x="2460831" y="892866"/>
        <a:ext cx="1653967" cy="626864"/>
      </dsp:txXfrm>
    </dsp:sp>
    <dsp:sp modelId="{EDB1F79C-BCE5-48B1-83E5-FD6136FD9F14}">
      <dsp:nvSpPr>
        <dsp:cNvPr id="0" name=""/>
        <dsp:cNvSpPr/>
      </dsp:nvSpPr>
      <dsp:spPr>
        <a:xfrm rot="5400000">
          <a:off x="2644100" y="2491962"/>
          <a:ext cx="658207" cy="74934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04AAA2-D5B8-48BA-951F-99238290B502}">
      <dsp:nvSpPr>
        <dsp:cNvPr id="0" name=""/>
        <dsp:cNvSpPr/>
      </dsp:nvSpPr>
      <dsp:spPr>
        <a:xfrm>
          <a:off x="2469715" y="1762326"/>
          <a:ext cx="1108033" cy="7755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Outcome</a:t>
          </a:r>
          <a:endParaRPr lang="en-US" sz="1800" kern="1200" dirty="0"/>
        </a:p>
      </dsp:txBody>
      <dsp:txXfrm>
        <a:off x="2507583" y="1800194"/>
        <a:ext cx="1032297" cy="699851"/>
      </dsp:txXfrm>
    </dsp:sp>
    <dsp:sp modelId="{150CCE4A-7B4E-4715-BBD5-48D50C0660C7}">
      <dsp:nvSpPr>
        <dsp:cNvPr id="0" name=""/>
        <dsp:cNvSpPr/>
      </dsp:nvSpPr>
      <dsp:spPr>
        <a:xfrm>
          <a:off x="3630623" y="1893137"/>
          <a:ext cx="1398585" cy="585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Participants use this knowledge after leaving the training</a:t>
          </a:r>
          <a:endParaRPr lang="en-US" sz="1100" kern="1200" dirty="0"/>
        </a:p>
      </dsp:txBody>
      <dsp:txXfrm>
        <a:off x="3630623" y="1893137"/>
        <a:ext cx="1398585" cy="585371"/>
      </dsp:txXfrm>
    </dsp:sp>
    <dsp:sp modelId="{9BC5A086-7F1A-4429-ADD5-22E183F81F92}">
      <dsp:nvSpPr>
        <dsp:cNvPr id="0" name=""/>
        <dsp:cNvSpPr/>
      </dsp:nvSpPr>
      <dsp:spPr>
        <a:xfrm>
          <a:off x="3535565" y="2633567"/>
          <a:ext cx="1108033" cy="77558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Impact</a:t>
          </a:r>
          <a:endParaRPr lang="en-US" sz="1800" kern="1200" dirty="0"/>
        </a:p>
      </dsp:txBody>
      <dsp:txXfrm>
        <a:off x="3573433" y="2671435"/>
        <a:ext cx="1032297" cy="699851"/>
      </dsp:txXfrm>
    </dsp:sp>
    <dsp:sp modelId="{B92C7C81-54E8-41BC-AB9C-4232FCFECADC}">
      <dsp:nvSpPr>
        <dsp:cNvPr id="0" name=""/>
        <dsp:cNvSpPr/>
      </dsp:nvSpPr>
      <dsp:spPr>
        <a:xfrm>
          <a:off x="4643599" y="2707537"/>
          <a:ext cx="805878" cy="62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The world has become a better place</a:t>
          </a:r>
          <a:endParaRPr lang="en-US" sz="900" kern="1200" dirty="0"/>
        </a:p>
      </dsp:txBody>
      <dsp:txXfrm>
        <a:off x="4643599" y="2707537"/>
        <a:ext cx="805878" cy="6268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6C843-2E7C-4881-9B14-92A3DDCFF4ED}">
      <dsp:nvSpPr>
        <dsp:cNvPr id="0" name=""/>
        <dsp:cNvSpPr/>
      </dsp:nvSpPr>
      <dsp:spPr>
        <a:xfrm rot="5400000">
          <a:off x="-143557" y="146712"/>
          <a:ext cx="957051" cy="66993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Level 1</a:t>
          </a:r>
          <a:endParaRPr lang="en-US" sz="1700" kern="1200" dirty="0"/>
        </a:p>
      </dsp:txBody>
      <dsp:txXfrm rot="-5400000">
        <a:off x="1" y="338122"/>
        <a:ext cx="669936" cy="287115"/>
      </dsp:txXfrm>
    </dsp:sp>
    <dsp:sp modelId="{2A457AEE-8001-4EF6-A9FB-23F32DE345FC}">
      <dsp:nvSpPr>
        <dsp:cNvPr id="0" name=""/>
        <dsp:cNvSpPr/>
      </dsp:nvSpPr>
      <dsp:spPr>
        <a:xfrm rot="5400000">
          <a:off x="1606078" y="-936142"/>
          <a:ext cx="622083" cy="24943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REACTION	</a:t>
          </a:r>
          <a:endParaRPr lang="en-US" sz="1800" kern="1200" dirty="0"/>
        </a:p>
        <a:p>
          <a:pPr marL="171450" lvl="1" indent="-171450" algn="l" defTabSz="800100">
            <a:lnSpc>
              <a:spcPct val="90000"/>
            </a:lnSpc>
            <a:spcBef>
              <a:spcPct val="0"/>
            </a:spcBef>
            <a:spcAft>
              <a:spcPct val="15000"/>
            </a:spcAft>
            <a:buChar char="••"/>
          </a:pPr>
          <a:r>
            <a:rPr lang="en-US" sz="1800" kern="1200" dirty="0" smtClean="0"/>
            <a:t>Did they like it?</a:t>
          </a:r>
          <a:endParaRPr lang="en-US" sz="1800" kern="1200" dirty="0"/>
        </a:p>
      </dsp:txBody>
      <dsp:txXfrm rot="-5400000">
        <a:off x="669936" y="30368"/>
        <a:ext cx="2464000" cy="561347"/>
      </dsp:txXfrm>
    </dsp:sp>
    <dsp:sp modelId="{1316E935-ACEB-4995-A9EF-77E4C54C7687}">
      <dsp:nvSpPr>
        <dsp:cNvPr id="0" name=""/>
        <dsp:cNvSpPr/>
      </dsp:nvSpPr>
      <dsp:spPr>
        <a:xfrm rot="5400000">
          <a:off x="-143557" y="1000677"/>
          <a:ext cx="957051" cy="66993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Level 2</a:t>
          </a:r>
          <a:endParaRPr lang="en-US" sz="1700" kern="1200" dirty="0"/>
        </a:p>
      </dsp:txBody>
      <dsp:txXfrm rot="-5400000">
        <a:off x="1" y="1192087"/>
        <a:ext cx="669936" cy="287115"/>
      </dsp:txXfrm>
    </dsp:sp>
    <dsp:sp modelId="{9EE60EFD-8AC9-4FFC-9707-A4A2A7B0B4AF}">
      <dsp:nvSpPr>
        <dsp:cNvPr id="0" name=""/>
        <dsp:cNvSpPr/>
      </dsp:nvSpPr>
      <dsp:spPr>
        <a:xfrm rot="5400000">
          <a:off x="1606078" y="-79023"/>
          <a:ext cx="622083" cy="24943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LEARNING </a:t>
          </a:r>
          <a:endParaRPr lang="en-US" sz="1800" kern="1200" dirty="0"/>
        </a:p>
        <a:p>
          <a:pPr marL="171450" lvl="1" indent="-171450" algn="l" defTabSz="800100">
            <a:lnSpc>
              <a:spcPct val="90000"/>
            </a:lnSpc>
            <a:spcBef>
              <a:spcPct val="0"/>
            </a:spcBef>
            <a:spcAft>
              <a:spcPct val="15000"/>
            </a:spcAft>
            <a:buChar char="••"/>
          </a:pPr>
          <a:r>
            <a:rPr lang="en-US" sz="1800" kern="1200" dirty="0" smtClean="0"/>
            <a:t>Did they learn it?</a:t>
          </a:r>
          <a:endParaRPr lang="en-US" sz="1800" kern="1200" dirty="0"/>
        </a:p>
      </dsp:txBody>
      <dsp:txXfrm rot="-5400000">
        <a:off x="669936" y="887487"/>
        <a:ext cx="2464000" cy="561347"/>
      </dsp:txXfrm>
    </dsp:sp>
    <dsp:sp modelId="{C96D8902-4B4B-48EC-9C94-5E18D825FB5A}">
      <dsp:nvSpPr>
        <dsp:cNvPr id="0" name=""/>
        <dsp:cNvSpPr/>
      </dsp:nvSpPr>
      <dsp:spPr>
        <a:xfrm rot="5400000">
          <a:off x="-143557" y="1854641"/>
          <a:ext cx="957051" cy="66993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Level 3</a:t>
          </a:r>
          <a:endParaRPr lang="en-US" sz="1700" kern="1200" dirty="0"/>
        </a:p>
      </dsp:txBody>
      <dsp:txXfrm rot="-5400000">
        <a:off x="1" y="2046051"/>
        <a:ext cx="669936" cy="287115"/>
      </dsp:txXfrm>
    </dsp:sp>
    <dsp:sp modelId="{CB2B99E1-244F-4161-B703-B61D3BE98C0A}">
      <dsp:nvSpPr>
        <dsp:cNvPr id="0" name=""/>
        <dsp:cNvSpPr/>
      </dsp:nvSpPr>
      <dsp:spPr>
        <a:xfrm rot="5400000">
          <a:off x="1606078" y="774941"/>
          <a:ext cx="622083" cy="24943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BEHAVIOR</a:t>
          </a:r>
          <a:endParaRPr lang="en-US" sz="1800" kern="1200" dirty="0"/>
        </a:p>
        <a:p>
          <a:pPr marL="171450" lvl="1" indent="-171450" algn="l" defTabSz="800100">
            <a:lnSpc>
              <a:spcPct val="90000"/>
            </a:lnSpc>
            <a:spcBef>
              <a:spcPct val="0"/>
            </a:spcBef>
            <a:spcAft>
              <a:spcPct val="15000"/>
            </a:spcAft>
            <a:buChar char="••"/>
          </a:pPr>
          <a:r>
            <a:rPr lang="en-US" sz="1800" kern="1200" dirty="0" smtClean="0"/>
            <a:t>Do they use it?</a:t>
          </a:r>
          <a:endParaRPr lang="en-US" sz="1800" kern="1200" dirty="0"/>
        </a:p>
      </dsp:txBody>
      <dsp:txXfrm rot="-5400000">
        <a:off x="669936" y="1741451"/>
        <a:ext cx="2464000" cy="561347"/>
      </dsp:txXfrm>
    </dsp:sp>
    <dsp:sp modelId="{D5DB6F74-681A-4E28-8B7A-A75136115526}">
      <dsp:nvSpPr>
        <dsp:cNvPr id="0" name=""/>
        <dsp:cNvSpPr/>
      </dsp:nvSpPr>
      <dsp:spPr>
        <a:xfrm rot="5400000">
          <a:off x="-143557" y="2708606"/>
          <a:ext cx="957051" cy="66993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Level 4</a:t>
          </a:r>
          <a:endParaRPr lang="en-US" sz="1700" kern="1200" dirty="0"/>
        </a:p>
      </dsp:txBody>
      <dsp:txXfrm rot="-5400000">
        <a:off x="1" y="2900016"/>
        <a:ext cx="669936" cy="287115"/>
      </dsp:txXfrm>
    </dsp:sp>
    <dsp:sp modelId="{3BC0664B-420D-4B40-9EBA-EC3DBD59E40F}">
      <dsp:nvSpPr>
        <dsp:cNvPr id="0" name=""/>
        <dsp:cNvSpPr/>
      </dsp:nvSpPr>
      <dsp:spPr>
        <a:xfrm rot="5400000">
          <a:off x="1606078" y="1628905"/>
          <a:ext cx="622083" cy="24943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RESULTS</a:t>
          </a:r>
          <a:endParaRPr lang="en-US" sz="1800" kern="1200" dirty="0"/>
        </a:p>
        <a:p>
          <a:pPr marL="171450" lvl="1" indent="-171450" algn="l" defTabSz="800100">
            <a:lnSpc>
              <a:spcPct val="90000"/>
            </a:lnSpc>
            <a:spcBef>
              <a:spcPct val="0"/>
            </a:spcBef>
            <a:spcAft>
              <a:spcPct val="15000"/>
            </a:spcAft>
            <a:buChar char="••"/>
          </a:pPr>
          <a:r>
            <a:rPr lang="en-US" sz="1800" kern="1200" dirty="0" smtClean="0"/>
            <a:t>Did it improve results?</a:t>
          </a:r>
          <a:endParaRPr lang="en-US" sz="1800" kern="1200" dirty="0"/>
        </a:p>
      </dsp:txBody>
      <dsp:txXfrm rot="-5400000">
        <a:off x="669936" y="2595415"/>
        <a:ext cx="2464000" cy="5613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09190-3329-4EB2-BB4A-08137124DE85}">
      <dsp:nvSpPr>
        <dsp:cNvPr id="0" name=""/>
        <dsp:cNvSpPr/>
      </dsp:nvSpPr>
      <dsp:spPr>
        <a:xfrm rot="5400000">
          <a:off x="785215" y="925674"/>
          <a:ext cx="812943" cy="92550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651202-5A54-4CE1-B688-04DDBE6A1B78}">
      <dsp:nvSpPr>
        <dsp:cNvPr id="0" name=""/>
        <dsp:cNvSpPr/>
      </dsp:nvSpPr>
      <dsp:spPr>
        <a:xfrm>
          <a:off x="569834" y="24510"/>
          <a:ext cx="1368518" cy="95791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Inputs</a:t>
          </a:r>
          <a:endParaRPr lang="en-US" sz="2200" kern="1200" dirty="0"/>
        </a:p>
      </dsp:txBody>
      <dsp:txXfrm>
        <a:off x="616604" y="71280"/>
        <a:ext cx="1274978" cy="864378"/>
      </dsp:txXfrm>
    </dsp:sp>
    <dsp:sp modelId="{B2B0C8AE-B44A-42AC-9882-66A8A808C090}">
      <dsp:nvSpPr>
        <dsp:cNvPr id="0" name=""/>
        <dsp:cNvSpPr/>
      </dsp:nvSpPr>
      <dsp:spPr>
        <a:xfrm>
          <a:off x="2054135" y="96250"/>
          <a:ext cx="2592565" cy="77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Curriculum</a:t>
          </a:r>
          <a:endParaRPr lang="en-US" sz="1600" kern="1200" dirty="0"/>
        </a:p>
        <a:p>
          <a:pPr marL="171450" lvl="1" indent="-171450" algn="l" defTabSz="711200">
            <a:lnSpc>
              <a:spcPct val="90000"/>
            </a:lnSpc>
            <a:spcBef>
              <a:spcPct val="0"/>
            </a:spcBef>
            <a:spcAft>
              <a:spcPct val="15000"/>
            </a:spcAft>
            <a:buChar char="••"/>
          </a:pPr>
          <a:r>
            <a:rPr lang="en-US" sz="1600" kern="1200" dirty="0" smtClean="0"/>
            <a:t>Facilitators</a:t>
          </a:r>
          <a:endParaRPr lang="en-US" sz="1600" kern="1200" dirty="0"/>
        </a:p>
        <a:p>
          <a:pPr marL="171450" lvl="1" indent="-171450" algn="l" defTabSz="711200">
            <a:lnSpc>
              <a:spcPct val="90000"/>
            </a:lnSpc>
            <a:spcBef>
              <a:spcPct val="0"/>
            </a:spcBef>
            <a:spcAft>
              <a:spcPct val="15000"/>
            </a:spcAft>
            <a:buChar char="••"/>
          </a:pPr>
          <a:r>
            <a:rPr lang="en-US" sz="1600" kern="1200" dirty="0" smtClean="0"/>
            <a:t>Budget</a:t>
          </a:r>
          <a:endParaRPr lang="en-US" sz="1600" kern="1200" dirty="0"/>
        </a:p>
      </dsp:txBody>
      <dsp:txXfrm>
        <a:off x="2054135" y="96250"/>
        <a:ext cx="2592565" cy="774231"/>
      </dsp:txXfrm>
    </dsp:sp>
    <dsp:sp modelId="{39C1559F-CA3D-4D69-802E-5CD3AD7063D7}">
      <dsp:nvSpPr>
        <dsp:cNvPr id="0" name=""/>
        <dsp:cNvSpPr/>
      </dsp:nvSpPr>
      <dsp:spPr>
        <a:xfrm rot="5400000">
          <a:off x="2303199" y="2001733"/>
          <a:ext cx="812943" cy="92550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B4578A-0D05-464A-8D26-44678631F3B8}">
      <dsp:nvSpPr>
        <dsp:cNvPr id="0" name=""/>
        <dsp:cNvSpPr/>
      </dsp:nvSpPr>
      <dsp:spPr>
        <a:xfrm>
          <a:off x="2087818" y="1100568"/>
          <a:ext cx="1368518" cy="95791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Output</a:t>
          </a:r>
          <a:endParaRPr lang="en-US" sz="2200" kern="1200" dirty="0"/>
        </a:p>
      </dsp:txBody>
      <dsp:txXfrm>
        <a:off x="2134588" y="1147338"/>
        <a:ext cx="1274978" cy="864378"/>
      </dsp:txXfrm>
    </dsp:sp>
    <dsp:sp modelId="{260F4E3A-2F45-431B-BB62-3D35CD30399D}">
      <dsp:nvSpPr>
        <dsp:cNvPr id="0" name=""/>
        <dsp:cNvSpPr/>
      </dsp:nvSpPr>
      <dsp:spPr>
        <a:xfrm>
          <a:off x="3503610" y="1023486"/>
          <a:ext cx="1550495" cy="77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smtClean="0"/>
            <a:t>Participants have new skills or knowledge</a:t>
          </a:r>
          <a:endParaRPr lang="en-US" sz="1600" kern="1200" dirty="0"/>
        </a:p>
      </dsp:txBody>
      <dsp:txXfrm>
        <a:off x="3503610" y="1023486"/>
        <a:ext cx="1550495" cy="774231"/>
      </dsp:txXfrm>
    </dsp:sp>
    <dsp:sp modelId="{EDB1F79C-BCE5-48B1-83E5-FD6136FD9F14}">
      <dsp:nvSpPr>
        <dsp:cNvPr id="0" name=""/>
        <dsp:cNvSpPr/>
      </dsp:nvSpPr>
      <dsp:spPr>
        <a:xfrm rot="5400000">
          <a:off x="3821183" y="3077791"/>
          <a:ext cx="812943" cy="92550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04AAA2-D5B8-48BA-951F-99238290B502}">
      <dsp:nvSpPr>
        <dsp:cNvPr id="0" name=""/>
        <dsp:cNvSpPr/>
      </dsp:nvSpPr>
      <dsp:spPr>
        <a:xfrm>
          <a:off x="3605802" y="2176627"/>
          <a:ext cx="1368518" cy="95791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Outcome</a:t>
          </a:r>
          <a:endParaRPr lang="en-US" sz="2200" kern="1200" dirty="0"/>
        </a:p>
      </dsp:txBody>
      <dsp:txXfrm>
        <a:off x="3652572" y="2223397"/>
        <a:ext cx="1274978" cy="864378"/>
      </dsp:txXfrm>
    </dsp:sp>
    <dsp:sp modelId="{150CCE4A-7B4E-4715-BBD5-48D50C0660C7}">
      <dsp:nvSpPr>
        <dsp:cNvPr id="0" name=""/>
        <dsp:cNvSpPr/>
      </dsp:nvSpPr>
      <dsp:spPr>
        <a:xfrm>
          <a:off x="4892917" y="2255955"/>
          <a:ext cx="2361290" cy="77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Participants use this knowledge after leaving the training</a:t>
          </a:r>
          <a:endParaRPr lang="en-US" sz="1600" kern="1200" dirty="0"/>
        </a:p>
      </dsp:txBody>
      <dsp:txXfrm>
        <a:off x="4892917" y="2255955"/>
        <a:ext cx="2361290" cy="774231"/>
      </dsp:txXfrm>
    </dsp:sp>
    <dsp:sp modelId="{9BC5A086-7F1A-4429-ADD5-22E183F81F92}">
      <dsp:nvSpPr>
        <dsp:cNvPr id="0" name=""/>
        <dsp:cNvSpPr/>
      </dsp:nvSpPr>
      <dsp:spPr>
        <a:xfrm>
          <a:off x="5123786" y="3252686"/>
          <a:ext cx="1368518" cy="95791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Impact</a:t>
          </a:r>
          <a:endParaRPr lang="en-US" sz="2200" kern="1200" dirty="0"/>
        </a:p>
      </dsp:txBody>
      <dsp:txXfrm>
        <a:off x="5170556" y="3299456"/>
        <a:ext cx="1274978" cy="864378"/>
      </dsp:txXfrm>
    </dsp:sp>
    <dsp:sp modelId="{B92C7C81-54E8-41BC-AB9C-4232FCFECADC}">
      <dsp:nvSpPr>
        <dsp:cNvPr id="0" name=""/>
        <dsp:cNvSpPr/>
      </dsp:nvSpPr>
      <dsp:spPr>
        <a:xfrm>
          <a:off x="6444840" y="3319982"/>
          <a:ext cx="2229927" cy="77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The world has become a better place i.e. you’ve achieved your ‘so what’ </a:t>
          </a:r>
          <a:endParaRPr lang="en-US" sz="1400" kern="1200" dirty="0"/>
        </a:p>
      </dsp:txBody>
      <dsp:txXfrm>
        <a:off x="6444840" y="3319982"/>
        <a:ext cx="2229927" cy="7742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6C843-2E7C-4881-9B14-92A3DDCFF4ED}">
      <dsp:nvSpPr>
        <dsp:cNvPr id="0" name=""/>
        <dsp:cNvSpPr/>
      </dsp:nvSpPr>
      <dsp:spPr>
        <a:xfrm rot="5400000">
          <a:off x="-169068" y="169670"/>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1</a:t>
          </a:r>
          <a:endParaRPr lang="en-US" sz="2100" kern="1200" dirty="0"/>
        </a:p>
      </dsp:txBody>
      <dsp:txXfrm rot="-5400000">
        <a:off x="1" y="395096"/>
        <a:ext cx="788987" cy="338137"/>
      </dsp:txXfrm>
    </dsp:sp>
    <dsp:sp modelId="{2A457AEE-8001-4EF6-A9FB-23F32DE345FC}">
      <dsp:nvSpPr>
        <dsp:cNvPr id="0" name=""/>
        <dsp:cNvSpPr/>
      </dsp:nvSpPr>
      <dsp:spPr>
        <a:xfrm rot="5400000">
          <a:off x="3076178" y="-2287190"/>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REACTION	</a:t>
          </a:r>
          <a:endParaRPr lang="en-US" sz="2200" kern="1200" dirty="0"/>
        </a:p>
        <a:p>
          <a:pPr marL="228600" lvl="1" indent="-228600" algn="l" defTabSz="977900">
            <a:lnSpc>
              <a:spcPct val="90000"/>
            </a:lnSpc>
            <a:spcBef>
              <a:spcPct val="0"/>
            </a:spcBef>
            <a:spcAft>
              <a:spcPct val="15000"/>
            </a:spcAft>
            <a:buChar char="••"/>
          </a:pPr>
          <a:r>
            <a:rPr lang="en-US" sz="2200" kern="1200" dirty="0" smtClean="0"/>
            <a:t>Did they like it?</a:t>
          </a:r>
          <a:endParaRPr lang="en-US" sz="2200" kern="1200" dirty="0"/>
        </a:p>
      </dsp:txBody>
      <dsp:txXfrm rot="-5400000">
        <a:off x="788988" y="35764"/>
        <a:ext cx="5271248" cy="661103"/>
      </dsp:txXfrm>
    </dsp:sp>
    <dsp:sp modelId="{1316E935-ACEB-4995-A9EF-77E4C54C7687}">
      <dsp:nvSpPr>
        <dsp:cNvPr id="0" name=""/>
        <dsp:cNvSpPr/>
      </dsp:nvSpPr>
      <dsp:spPr>
        <a:xfrm rot="5400000">
          <a:off x="-169068" y="1148227"/>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2</a:t>
          </a:r>
          <a:endParaRPr lang="en-US" sz="2100" kern="1200" dirty="0"/>
        </a:p>
      </dsp:txBody>
      <dsp:txXfrm rot="-5400000">
        <a:off x="1" y="1373653"/>
        <a:ext cx="788987" cy="338137"/>
      </dsp:txXfrm>
    </dsp:sp>
    <dsp:sp modelId="{9EE60EFD-8AC9-4FFC-9707-A4A2A7B0B4AF}">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LEARNING </a:t>
          </a:r>
          <a:endParaRPr lang="en-US" sz="2200" kern="1200" dirty="0"/>
        </a:p>
        <a:p>
          <a:pPr marL="228600" lvl="1" indent="-228600" algn="l" defTabSz="977900">
            <a:lnSpc>
              <a:spcPct val="90000"/>
            </a:lnSpc>
            <a:spcBef>
              <a:spcPct val="0"/>
            </a:spcBef>
            <a:spcAft>
              <a:spcPct val="15000"/>
            </a:spcAft>
            <a:buChar char="••"/>
          </a:pPr>
          <a:r>
            <a:rPr lang="en-US" sz="2200" kern="1200" dirty="0" smtClean="0"/>
            <a:t>Did they learn it?</a:t>
          </a:r>
          <a:endParaRPr lang="en-US" sz="2200" kern="1200" dirty="0"/>
        </a:p>
      </dsp:txBody>
      <dsp:txXfrm rot="-5400000">
        <a:off x="788988" y="1014923"/>
        <a:ext cx="5271248" cy="661103"/>
      </dsp:txXfrm>
    </dsp:sp>
    <dsp:sp modelId="{C96D8902-4B4B-48EC-9C94-5E18D825FB5A}">
      <dsp:nvSpPr>
        <dsp:cNvPr id="0" name=""/>
        <dsp:cNvSpPr/>
      </dsp:nvSpPr>
      <dsp:spPr>
        <a:xfrm rot="5400000">
          <a:off x="-169068" y="2126784"/>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3</a:t>
          </a:r>
          <a:endParaRPr lang="en-US" sz="2100" kern="1200" dirty="0"/>
        </a:p>
      </dsp:txBody>
      <dsp:txXfrm rot="-5400000">
        <a:off x="1" y="2352210"/>
        <a:ext cx="788987" cy="338137"/>
      </dsp:txXfrm>
    </dsp:sp>
    <dsp:sp modelId="{CB2B99E1-244F-4161-B703-B61D3BE98C0A}">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BEHAVIOR</a:t>
          </a:r>
          <a:endParaRPr lang="en-US" sz="2200" kern="1200" dirty="0"/>
        </a:p>
        <a:p>
          <a:pPr marL="228600" lvl="1" indent="-228600" algn="l" defTabSz="977900">
            <a:lnSpc>
              <a:spcPct val="90000"/>
            </a:lnSpc>
            <a:spcBef>
              <a:spcPct val="0"/>
            </a:spcBef>
            <a:spcAft>
              <a:spcPct val="15000"/>
            </a:spcAft>
            <a:buChar char="••"/>
          </a:pPr>
          <a:r>
            <a:rPr lang="en-US" sz="2200" kern="1200" dirty="0" smtClean="0"/>
            <a:t>Do they use it?</a:t>
          </a:r>
          <a:endParaRPr lang="en-US" sz="2200" kern="1200" dirty="0"/>
        </a:p>
      </dsp:txBody>
      <dsp:txXfrm rot="-5400000">
        <a:off x="788988" y="1993480"/>
        <a:ext cx="5271248" cy="661103"/>
      </dsp:txXfrm>
    </dsp:sp>
    <dsp:sp modelId="{D5DB6F74-681A-4E28-8B7A-A75136115526}">
      <dsp:nvSpPr>
        <dsp:cNvPr id="0" name=""/>
        <dsp:cNvSpPr/>
      </dsp:nvSpPr>
      <dsp:spPr>
        <a:xfrm rot="5400000">
          <a:off x="-169068" y="3105342"/>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Level 4</a:t>
          </a:r>
          <a:endParaRPr lang="en-US" sz="2100" kern="1200" dirty="0"/>
        </a:p>
      </dsp:txBody>
      <dsp:txXfrm rot="-5400000">
        <a:off x="1" y="3330768"/>
        <a:ext cx="788987" cy="338137"/>
      </dsp:txXfrm>
    </dsp:sp>
    <dsp:sp modelId="{3BC0664B-420D-4B40-9EBA-EC3DBD59E40F}">
      <dsp:nvSpPr>
        <dsp:cNvPr id="0" name=""/>
        <dsp:cNvSpPr/>
      </dsp:nvSpPr>
      <dsp:spPr>
        <a:xfrm rot="5400000">
          <a:off x="3076178" y="649083"/>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RESULTS</a:t>
          </a:r>
          <a:endParaRPr lang="en-US" sz="2200" kern="1200" dirty="0"/>
        </a:p>
        <a:p>
          <a:pPr marL="228600" lvl="1" indent="-228600" algn="l" defTabSz="977900">
            <a:lnSpc>
              <a:spcPct val="90000"/>
            </a:lnSpc>
            <a:spcBef>
              <a:spcPct val="0"/>
            </a:spcBef>
            <a:spcAft>
              <a:spcPct val="15000"/>
            </a:spcAft>
            <a:buChar char="••"/>
          </a:pPr>
          <a:r>
            <a:rPr lang="en-US" sz="2200" kern="1200" dirty="0" smtClean="0"/>
            <a:t>Did it improve results?</a:t>
          </a:r>
          <a:endParaRPr lang="en-US" sz="2200" kern="1200" dirty="0"/>
        </a:p>
      </dsp:txBody>
      <dsp:txXfrm rot="-5400000">
        <a:off x="788988" y="2972037"/>
        <a:ext cx="5271248" cy="6611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9/26/2016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9/26/2016</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Disclosure to add, OH is test</a:t>
            </a:r>
            <a:r>
              <a:rPr lang="en-US" baseline="0" dirty="0" smtClean="0"/>
              <a:t>ed in USAID, we find it promising but have not used it </a:t>
            </a:r>
            <a:r>
              <a:rPr lang="en-US" baseline="0" dirty="0" err="1" smtClean="0"/>
              <a:t>extensivley</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a:t>
            </a:fld>
            <a:endParaRPr lang="en-US"/>
          </a:p>
        </p:txBody>
      </p:sp>
    </p:spTree>
    <p:extLst>
      <p:ext uri="{BB962C8B-B14F-4D97-AF65-F5344CB8AC3E}">
        <p14:creationId xmlns:p14="http://schemas.microsoft.com/office/powerpoint/2010/main" val="92900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this slide</a:t>
            </a:r>
            <a:r>
              <a:rPr lang="en-US" baseline="0" dirty="0" smtClean="0"/>
              <a:t> talk through the example of a DG training for youth, training them on the democratic process and understanding who candidates are and their policies before voting.  Outcomes of training can vary, could be that youth engage more in the democratic process, good job!  Or, youth could become completely disenfranchised by learning about their candidates and choose to start a revolution.  Or, it could inspire them to start their own NGOs to assist more youth in understanding the democratic process, it could even inspire them to become politicians.   Or, they really don’t care about politics, the training doesn’t effect their life at all.   The world will still change but it has nothing to do with your training</a:t>
            </a:r>
            <a:endParaRPr lang="en-US" dirty="0" smtClean="0"/>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13</a:t>
            </a:fld>
            <a:endParaRPr lang="en-US"/>
          </a:p>
        </p:txBody>
      </p:sp>
    </p:spTree>
    <p:extLst>
      <p:ext uri="{BB962C8B-B14F-4D97-AF65-F5344CB8AC3E}">
        <p14:creationId xmlns:p14="http://schemas.microsoft.com/office/powerpoint/2010/main" val="1280986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this slide</a:t>
            </a:r>
            <a:r>
              <a:rPr lang="en-US" baseline="0" dirty="0" smtClean="0"/>
              <a:t> talk through the example of a DG training for youth, training them on the democratic process and understanding who candidates are and their policies before voting.  Outcomes of training can vary, could be that youth engage more in the democratic process, good job!  Or, youth could become completely disenfranchised by learning about their candidates and choose to start a revolution.  Or, it could inspire them to start their own NGOs to assist more youth in understanding the democratic process, it could even inspire them to become politicians.   Or, they really don’t care about politics, the training doesn’t effect their life at all.   The world will still change but it has nothing to do with your training</a:t>
            </a:r>
            <a:endParaRPr lang="en-US" dirty="0" smtClean="0"/>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14</a:t>
            </a:fld>
            <a:endParaRPr lang="en-US"/>
          </a:p>
        </p:txBody>
      </p:sp>
    </p:spTree>
    <p:extLst>
      <p:ext uri="{BB962C8B-B14F-4D97-AF65-F5344CB8AC3E}">
        <p14:creationId xmlns:p14="http://schemas.microsoft.com/office/powerpoint/2010/main" val="1280986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15</a:t>
            </a:fld>
            <a:endParaRPr lang="en-US"/>
          </a:p>
        </p:txBody>
      </p:sp>
    </p:spTree>
    <p:extLst>
      <p:ext uri="{BB962C8B-B14F-4D97-AF65-F5344CB8AC3E}">
        <p14:creationId xmlns:p14="http://schemas.microsoft.com/office/powerpoint/2010/main" val="1280986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this slide</a:t>
            </a:r>
            <a:r>
              <a:rPr lang="en-US" baseline="0" dirty="0" smtClean="0"/>
              <a:t> talk through the example of a DG training for youth, training them on the democratic process and understanding who candidates are and their policies before voting.  Outcomes of training can vary, could be that youth engage more in the democratic process, good job!  Or, youth could become completely disenfranchised by learning about their candidates and choose to start a revolution.  Or, it could inspire them to start their own NGOs to assist more youth in understanding the democratic process, it could even inspire them to become politicians.   Or, they really don’t care about politics, the training doesn’t effect their life at all.   The world will still change but it has nothing to do with your training</a:t>
            </a:r>
            <a:endParaRPr lang="en-US" dirty="0" smtClean="0"/>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16</a:t>
            </a:fld>
            <a:endParaRPr lang="en-US"/>
          </a:p>
        </p:txBody>
      </p:sp>
    </p:spTree>
    <p:extLst>
      <p:ext uri="{BB962C8B-B14F-4D97-AF65-F5344CB8AC3E}">
        <p14:creationId xmlns:p14="http://schemas.microsoft.com/office/powerpoint/2010/main" val="1280986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point one, this is the difference on the</a:t>
            </a:r>
            <a:r>
              <a:rPr lang="en-US" baseline="0" dirty="0" smtClean="0"/>
              <a:t> </a:t>
            </a:r>
            <a:r>
              <a:rPr lang="en-US" baseline="0" dirty="0" err="1" smtClean="0"/>
              <a:t>kirkpatrick</a:t>
            </a:r>
            <a:r>
              <a:rPr lang="en-US" baseline="0" dirty="0" smtClean="0"/>
              <a:t> levels, if you’re interested in the first levels, which is perfectly OK, OH may not be the best fit, but if you’re focused on the higher levels, this could help</a:t>
            </a:r>
          </a:p>
          <a:p>
            <a:endParaRPr lang="en-US" baseline="0" dirty="0" smtClean="0"/>
          </a:p>
          <a:p>
            <a:r>
              <a:rPr lang="en-US" baseline="0" dirty="0" smtClean="0"/>
              <a:t>To point 2:  </a:t>
            </a:r>
            <a:r>
              <a:rPr lang="en-US" sz="1200" dirty="0" smtClean="0">
                <a:solidFill>
                  <a:srgbClr val="6C6463"/>
                </a:solidFill>
                <a:ea typeface="+mn-ea"/>
              </a:rPr>
              <a:t>Conventional monitoring and evaluation aimed at determining results compares planned outcomes with what is actually achieved. In complex environments, however, objectives and the paths to achieve them are largely unpredictable and predefined objectives and theories of change must be modified over time to respond to changes in the context. Outcome Harvesting is especially useful when the aim is to understand how individual outcomes contribute to broader system-wide changes. Advocacy, campaigning, and policy work are ideal candidates for this approach. </a:t>
            </a:r>
            <a:br>
              <a:rPr lang="en-US" sz="1200" dirty="0" smtClean="0">
                <a:solidFill>
                  <a:srgbClr val="6C6463"/>
                </a:solidFill>
                <a:ea typeface="+mn-ea"/>
              </a:rPr>
            </a:b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17</a:t>
            </a:fld>
            <a:endParaRPr lang="en-US"/>
          </a:p>
        </p:txBody>
      </p:sp>
    </p:spTree>
    <p:extLst>
      <p:ext uri="{BB962C8B-B14F-4D97-AF65-F5344CB8AC3E}">
        <p14:creationId xmlns:p14="http://schemas.microsoft.com/office/powerpoint/2010/main" val="2308000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dirty="0" smtClean="0"/>
              <a:t>The evaluator gleans information from reports, personal interviews, and other sources to document how a given program or initiative has contributed to outcomes.  These outcomes can be positive or negative, intended or unintended, but the connection between the initiative and the outcomes should be verifiable</a:t>
            </a:r>
          </a:p>
          <a:p>
            <a:endParaRPr lang="en-US" sz="1200" dirty="0" smtClean="0"/>
          </a:p>
          <a:p>
            <a:r>
              <a:rPr lang="en-US" sz="1200" dirty="0" smtClean="0"/>
              <a:t>Outcome Harvesting does not measure progress towards predetermined outcomes or objectives, but rather collects evidence of what has been achieved, and works backward to determine whether and how the project or intervention contributed to the change</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18</a:t>
            </a:fld>
            <a:endParaRPr lang="en-US"/>
          </a:p>
        </p:txBody>
      </p:sp>
    </p:spTree>
    <p:extLst>
      <p:ext uri="{BB962C8B-B14F-4D97-AF65-F5344CB8AC3E}">
        <p14:creationId xmlns:p14="http://schemas.microsoft.com/office/powerpoint/2010/main" val="2887074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sz="1200" b="0" i="0" u="none" strike="noStrike" kern="1200" baseline="0" dirty="0" smtClean="0">
                <a:solidFill>
                  <a:schemeClr val="tx1"/>
                </a:solidFill>
                <a:latin typeface="+mn-lt"/>
                <a:ea typeface="+mn-ea"/>
                <a:cs typeface="+mn-cs"/>
              </a:rPr>
              <a:t>level of detail and specificity</a:t>
            </a:r>
            <a:endParaRPr lang="en-US" dirty="0" smtClean="0"/>
          </a:p>
          <a:p>
            <a:endParaRPr lang="en-US" dirty="0" smtClean="0"/>
          </a:p>
          <a:p>
            <a:endParaRPr lang="en-US" dirty="0" smtClean="0"/>
          </a:p>
          <a:p>
            <a:r>
              <a:rPr lang="en-US" dirty="0" smtClean="0"/>
              <a:t>2. </a:t>
            </a:r>
            <a:r>
              <a:rPr lang="en-US" sz="1200" b="0" i="1" u="none" strike="noStrike" kern="1200" baseline="0" dirty="0" smtClean="0">
                <a:solidFill>
                  <a:schemeClr val="tx1"/>
                </a:solidFill>
                <a:latin typeface="+mn-lt"/>
                <a:ea typeface="+mn-ea"/>
                <a:cs typeface="+mn-cs"/>
              </a:rPr>
              <a:t>Reported </a:t>
            </a:r>
            <a:r>
              <a:rPr lang="en-US" sz="1200" b="0" i="0" u="none" strike="noStrike" kern="1200" baseline="0" dirty="0" smtClean="0">
                <a:solidFill>
                  <a:schemeClr val="tx1"/>
                </a:solidFill>
                <a:latin typeface="+mn-lt"/>
                <a:ea typeface="+mn-ea"/>
                <a:cs typeface="+mn-cs"/>
              </a:rPr>
              <a:t>(and validated) </a:t>
            </a:r>
            <a:r>
              <a:rPr lang="en-US" sz="1200" b="1" i="0" u="none" strike="noStrike" kern="1200" baseline="0" dirty="0" smtClean="0">
                <a:solidFill>
                  <a:schemeClr val="tx1"/>
                </a:solidFill>
                <a:latin typeface="+mn-lt"/>
                <a:ea typeface="+mn-ea"/>
                <a:cs typeface="+mn-cs"/>
              </a:rPr>
              <a:t>observations </a:t>
            </a:r>
            <a:r>
              <a:rPr lang="en-US" sz="1200" b="0" i="0" u="none" strike="noStrike" kern="1200" baseline="0" dirty="0" smtClean="0">
                <a:solidFill>
                  <a:schemeClr val="tx1"/>
                </a:solidFill>
                <a:latin typeface="+mn-lt"/>
                <a:ea typeface="+mn-ea"/>
                <a:cs typeface="+mn-cs"/>
              </a:rPr>
              <a:t>such as progress reports, evaluations, and case studies. </a:t>
            </a:r>
            <a:r>
              <a:rPr lang="en-US" sz="1200" b="0" i="1" u="none" strike="noStrike" kern="1200" baseline="0" dirty="0" smtClean="0">
                <a:solidFill>
                  <a:schemeClr val="tx1"/>
                </a:solidFill>
                <a:latin typeface="+mn-lt"/>
                <a:ea typeface="+mn-ea"/>
                <a:cs typeface="+mn-cs"/>
              </a:rPr>
              <a:t>Direct critical observation</a:t>
            </a:r>
            <a:r>
              <a:rPr lang="en-US" sz="1200" b="0" i="0" u="none" strike="noStrike" kern="1200" baseline="0" dirty="0" smtClean="0">
                <a:solidFill>
                  <a:schemeClr val="tx1"/>
                </a:solidFill>
                <a:latin typeface="+mn-lt"/>
                <a:ea typeface="+mn-ea"/>
                <a:cs typeface="+mn-cs"/>
              </a:rPr>
              <a:t>, for example, what is seen in writing, heard during</a:t>
            </a:r>
          </a:p>
          <a:p>
            <a:r>
              <a:rPr lang="en-US" sz="1200" b="0" i="0" u="none" strike="noStrike" kern="1200" baseline="0" dirty="0" smtClean="0">
                <a:solidFill>
                  <a:schemeClr val="tx1"/>
                </a:solidFill>
                <a:latin typeface="+mn-lt"/>
                <a:ea typeface="+mn-ea"/>
                <a:cs typeface="+mn-cs"/>
              </a:rPr>
              <a:t>telephone conversations, or observed during a field visit. Engagement with change agents can be accomplished through surveys, questionnaires, or interviews delivered through a variety of means including paper, </a:t>
            </a:r>
            <a:r>
              <a:rPr lang="en-US" sz="1200" b="0" i="0" u="none" strike="noStrike" kern="1200" baseline="0" dirty="0" err="1" smtClean="0">
                <a:solidFill>
                  <a:schemeClr val="tx1"/>
                </a:solidFill>
                <a:latin typeface="+mn-lt"/>
                <a:ea typeface="+mn-ea"/>
                <a:cs typeface="+mn-cs"/>
              </a:rPr>
              <a:t>online,email</a:t>
            </a:r>
            <a:r>
              <a:rPr lang="en-US" sz="1200" b="0" i="0" u="none" strike="noStrike" kern="1200" baseline="0" dirty="0" smtClean="0">
                <a:solidFill>
                  <a:schemeClr val="tx1"/>
                </a:solidFill>
                <a:latin typeface="+mn-lt"/>
                <a:ea typeface="+mn-ea"/>
                <a:cs typeface="+mn-cs"/>
              </a:rPr>
              <a:t>, telephone, or face-to-face. It can also be accomplished in workshop or focus-group settings.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To qualify as outcomes, attitudinal changes such as increases in awareness, knowledge, and commitment or dedication require evidence of associated changes in behavior, relationships, actions, policies, or practices. Thus, a harvester seeks </a:t>
            </a:r>
            <a:r>
              <a:rPr lang="en-US" sz="1200" b="0" i="1" u="none" strike="noStrike" kern="1200" baseline="0" dirty="0" smtClean="0">
                <a:solidFill>
                  <a:schemeClr val="tx1"/>
                </a:solidFill>
                <a:latin typeface="+mn-lt"/>
                <a:ea typeface="+mn-ea"/>
                <a:cs typeface="+mn-cs"/>
              </a:rPr>
              <a:t>observable </a:t>
            </a:r>
            <a:r>
              <a:rPr lang="en-US" sz="1200" b="0" i="0" u="none" strike="noStrike" kern="1200" baseline="0" dirty="0" smtClean="0">
                <a:solidFill>
                  <a:schemeClr val="tx1"/>
                </a:solidFill>
                <a:latin typeface="+mn-lt"/>
                <a:ea typeface="+mn-ea"/>
                <a:cs typeface="+mn-cs"/>
              </a:rPr>
              <a:t>changes that can be verified.  Important to focus on Seeking attribution rather than contribution.   Challenge: </a:t>
            </a:r>
            <a:r>
              <a:rPr lang="en-US" sz="1200" b="0" i="1" u="none" strike="noStrike" kern="1200" baseline="0" dirty="0" smtClean="0">
                <a:solidFill>
                  <a:schemeClr val="tx1"/>
                </a:solidFill>
                <a:latin typeface="+mn-lt"/>
                <a:ea typeface="+mn-ea"/>
                <a:cs typeface="+mn-cs"/>
              </a:rPr>
              <a:t>Failure to report negative outcomes</a:t>
            </a:r>
            <a:r>
              <a:rPr lang="en-US" sz="1200" b="0" i="0" u="none" strike="noStrike" kern="1200" baseline="0" dirty="0" smtClean="0">
                <a:solidFill>
                  <a:schemeClr val="tx1"/>
                </a:solidFill>
                <a:latin typeface="+mn-lt"/>
                <a:ea typeface="+mn-ea"/>
                <a:cs typeface="+mn-cs"/>
              </a:rPr>
              <a:t>. A change agent may inadvertently contribute to changes that significantly detract from, undermine, or obstruct a desirable result. When self-reporting, change agents are less likely to recall, track, document, and report negative outcomes</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19</a:t>
            </a:fld>
            <a:endParaRPr lang="en-US"/>
          </a:p>
        </p:txBody>
      </p:sp>
    </p:spTree>
    <p:extLst>
      <p:ext uri="{BB962C8B-B14F-4D97-AF65-F5344CB8AC3E}">
        <p14:creationId xmlns:p14="http://schemas.microsoft.com/office/powerpoint/2010/main" val="2636934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a:t>
            </a:r>
            <a:r>
              <a:rPr lang="en-US" sz="1200" b="0" i="0" u="none" strike="noStrike" kern="1200" baseline="0" dirty="0" smtClean="0">
                <a:solidFill>
                  <a:schemeClr val="tx1"/>
                </a:solidFill>
                <a:latin typeface="+mn-lt"/>
                <a:ea typeface="+mn-ea"/>
                <a:cs typeface="+mn-cs"/>
              </a:rPr>
              <a:t>To substantiate the outcome descriptions, the harvester obtains testimonies and feedback from independent </a:t>
            </a:r>
            <a:r>
              <a:rPr lang="en-US" sz="1200" b="0" i="0" u="none" strike="noStrike" kern="1200" baseline="0" dirty="0" err="1" smtClean="0">
                <a:solidFill>
                  <a:schemeClr val="tx1"/>
                </a:solidFill>
                <a:latin typeface="+mn-lt"/>
                <a:ea typeface="+mn-ea"/>
                <a:cs typeface="+mn-cs"/>
              </a:rPr>
              <a:t>substantiators</a:t>
            </a:r>
            <a:r>
              <a:rPr lang="en-US" sz="1200" b="0" i="0" u="none" strike="noStrike" kern="1200" baseline="0" dirty="0" smtClean="0">
                <a:solidFill>
                  <a:schemeClr val="tx1"/>
                </a:solidFill>
                <a:latin typeface="+mn-lt"/>
                <a:ea typeface="+mn-ea"/>
                <a:cs typeface="+mn-cs"/>
              </a:rPr>
              <a:t>. It is important to keep in mind that greater claims of change are likely to required greater evidence and substantiation. Regardless of the evidence provided by change agents, the outcomes and contributions they report have a strong subjective dimension. The harvester seeks to triangulate the sources of information regarding the outcome; the change agent’s reports to external evaluators and communication with representative(s) of the change agent other than the report writer are the usual sources. In addition, the perspectives of third parties will enhance the credibility of the harvest. Substantiation provides this perspective.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5. Analysis involves the identification of patterns and processes among clusters of outcomes, and often focuses on corresponding theories of change. Depending on the program context and monitoring or evaluation purpose, a harvester may choose to analyze outcomes and answer useful questions at one of the three following levels:</a:t>
            </a:r>
          </a:p>
          <a:p>
            <a:r>
              <a:rPr lang="en-US" sz="1200" b="0" i="0" u="none" strike="noStrike" kern="1200" baseline="0" dirty="0" smtClean="0">
                <a:solidFill>
                  <a:schemeClr val="tx1"/>
                </a:solidFill>
                <a:latin typeface="+mn-lt"/>
                <a:ea typeface="+mn-ea"/>
                <a:cs typeface="+mn-cs"/>
              </a:rPr>
              <a:t> For each outcome</a:t>
            </a:r>
          </a:p>
          <a:p>
            <a:r>
              <a:rPr lang="en-US" sz="1200" b="0" i="0" u="none" strike="noStrike" kern="1200" baseline="0" dirty="0" smtClean="0">
                <a:solidFill>
                  <a:schemeClr val="tx1"/>
                </a:solidFill>
                <a:latin typeface="+mn-lt"/>
                <a:ea typeface="+mn-ea"/>
                <a:cs typeface="+mn-cs"/>
              </a:rPr>
              <a:t> For all the outcomes of a single change agent</a:t>
            </a:r>
          </a:p>
          <a:p>
            <a:r>
              <a:rPr lang="en-US" sz="1200" b="0" i="0" u="none" strike="noStrike" kern="1200" baseline="0" dirty="0" smtClean="0">
                <a:solidFill>
                  <a:schemeClr val="tx1"/>
                </a:solidFill>
                <a:latin typeface="+mn-lt"/>
                <a:ea typeface="+mn-ea"/>
                <a:cs typeface="+mn-cs"/>
              </a:rPr>
              <a:t> For an overarching program or systems change initiative to which the various</a:t>
            </a:r>
          </a:p>
          <a:p>
            <a:r>
              <a:rPr lang="en-US" sz="1200" b="0" i="0" u="none" strike="noStrike" kern="1200" baseline="0" dirty="0" smtClean="0">
                <a:solidFill>
                  <a:schemeClr val="tx1"/>
                </a:solidFill>
                <a:latin typeface="+mn-lt"/>
                <a:ea typeface="+mn-ea"/>
                <a:cs typeface="+mn-cs"/>
              </a:rPr>
              <a:t>outcomes of multiple change agents relate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Making sense” of outcomes is tied directly to how findings will be used, which affects how the harvester will answer the useful questions. The interpretive lens may be focused exclusively on the harvest user´s vision and mission, institutional goals, theory of change, or strategic or annual plans. On the other hand, the field of vision may be broad, allowing the harvesters to apply their theoretical knowledge or professional judgement and expertise to make sense of the outcomes.</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20</a:t>
            </a:fld>
            <a:endParaRPr lang="en-US"/>
          </a:p>
        </p:txBody>
      </p:sp>
    </p:spTree>
    <p:extLst>
      <p:ext uri="{BB962C8B-B14F-4D97-AF65-F5344CB8AC3E}">
        <p14:creationId xmlns:p14="http://schemas.microsoft.com/office/powerpoint/2010/main" val="4218116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100 civil society organizations (CSOs) supported by the BPCS and the six BPCS consortium members (together hereafter referred to as the “BPCS partners”). </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On the one hand, the Mercy Corps team in Iraq required evidence of change that would help understand the results of the program and enable it to communicate this internally and externally. On the other, Mercy Corps aimed to inform future programming by better understanding the process of change or the causal linkages between civil society programming and improvements in democracy and governance. The second is to test the efficacy of Outcome Harvesting as a methodology that could be used by Mercy Corps for other purposes.</a:t>
            </a:r>
            <a:endParaRPr lang="en-US" dirty="0" smtClean="0"/>
          </a:p>
          <a:p>
            <a:endParaRPr lang="en-US" dirty="0" smtClean="0"/>
          </a:p>
          <a:p>
            <a:r>
              <a:rPr lang="en-US" dirty="0" smtClean="0"/>
              <a:t>Currently being used in :  USAID/Mali’s Feed the Future program: OS Partners Inc., a small, woman-owned, disadvantaged business, is currently implementing the Impact Evaluation and Quantitative Population-Based Surveys for USAID/Mali’s Feed-the-Future (FTF), Cereal Value Chain (CVC) Activity</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21</a:t>
            </a:fld>
            <a:endParaRPr lang="en-US"/>
          </a:p>
        </p:txBody>
      </p:sp>
    </p:spTree>
    <p:extLst>
      <p:ext uri="{BB962C8B-B14F-4D97-AF65-F5344CB8AC3E}">
        <p14:creationId xmlns:p14="http://schemas.microsoft.com/office/powerpoint/2010/main" val="2544910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criteria</a:t>
            </a:r>
            <a:r>
              <a:rPr lang="en-US" sz="1200" kern="1200" dirty="0" smtClean="0">
                <a:solidFill>
                  <a:schemeClr val="tx1"/>
                </a:solidFill>
                <a:effectLst/>
                <a:latin typeface="+mn-lt"/>
                <a:ea typeface="+mn-ea"/>
                <a:cs typeface="+mn-cs"/>
              </a:rPr>
              <a:t> of what constitutes an “outcome” in the BPCS context will be understood as an observable change in “behavior” writ large: a change in the relationships, actions, activities, policies, or practices of an Iraqi citizen or civic group, community or organization or in an Iraqi governmental entity. </a:t>
            </a:r>
            <a:endParaRPr lang="en-US" dirty="0" smtClean="0"/>
          </a:p>
          <a:p>
            <a:endParaRPr lang="en-US" dirty="0" smtClean="0"/>
          </a:p>
          <a:p>
            <a:endParaRPr lang="en-US" dirty="0" smtClean="0"/>
          </a:p>
          <a:p>
            <a:endParaRPr lang="en-US" dirty="0" smtClean="0"/>
          </a:p>
          <a:p>
            <a:endParaRPr lang="en-US" dirty="0" smtClean="0"/>
          </a:p>
          <a:p>
            <a:r>
              <a:rPr lang="en-US" dirty="0" smtClean="0"/>
              <a:t>Currently being used in :  USAID/Mali’s Feed the Future program: OS Partners Inc., a small, woman-owned, disadvantaged business, is currently implementing the Impact Evaluation and Quantitative Population-Based Surveys for USAID/Mali’s Feed-the-Future (FTF), Cereal Value Chain (CVC) Activity</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22</a:t>
            </a:fld>
            <a:endParaRPr lang="en-US"/>
          </a:p>
        </p:txBody>
      </p:sp>
    </p:spTree>
    <p:extLst>
      <p:ext uri="{BB962C8B-B14F-4D97-AF65-F5344CB8AC3E}">
        <p14:creationId xmlns:p14="http://schemas.microsoft.com/office/powerpoint/2010/main" val="254491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Get right</a:t>
            </a:r>
            <a:r>
              <a:rPr lang="en-US" baseline="0" dirty="0" smtClean="0"/>
              <a:t> into it  - when we think about evaluating training programs, the first thought for many is </a:t>
            </a:r>
            <a:r>
              <a:rPr lang="en-US" baseline="0" dirty="0" err="1" smtClean="0"/>
              <a:t>Kirkpatricks</a:t>
            </a:r>
            <a:r>
              <a:rPr lang="en-US" baseline="0" dirty="0" smtClean="0"/>
              <a:t> 4 levels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lets be honest about where the problems are in evaluation, and its not at the first two levels</a:t>
            </a:r>
            <a:endParaRPr lang="en-US" dirty="0" smtClean="0"/>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2902935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reports, previous evaluations, press releases and other documentation, the two in-country evaluators will identify per BPCS partner up to 10 most significant </a:t>
            </a:r>
            <a:r>
              <a:rPr lang="en-US" sz="1200" u="sng" kern="1200" dirty="0" smtClean="0">
                <a:solidFill>
                  <a:schemeClr val="tx1"/>
                </a:solidFill>
                <a:effectLst/>
                <a:latin typeface="+mn-lt"/>
                <a:ea typeface="+mn-ea"/>
                <a:cs typeface="+mn-cs"/>
              </a:rPr>
              <a:t>potential</a:t>
            </a:r>
            <a:r>
              <a:rPr lang="en-US" sz="1200" kern="1200" dirty="0" smtClean="0">
                <a:solidFill>
                  <a:schemeClr val="tx1"/>
                </a:solidFill>
                <a:effectLst/>
                <a:latin typeface="+mn-lt"/>
                <a:ea typeface="+mn-ea"/>
                <a:cs typeface="+mn-cs"/>
              </a:rPr>
              <a:t> positive outcomes, and up to 3 undesirable or negative outcomes, and BPCS’s contribution to them. (See Annex 3: BPCS partners per co-evaluator.) The influence of BPCS can range from inspiring and encouraging, facilitating and supporting, to persuading or pressuring the social actor to change.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4A558B-E4E9-A94A-B9C1-029E46A76ABA}" type="slidenum">
              <a:rPr lang="en-US" smtClean="0"/>
              <a:t>23</a:t>
            </a:fld>
            <a:endParaRPr lang="en-US"/>
          </a:p>
        </p:txBody>
      </p:sp>
    </p:spTree>
    <p:extLst>
      <p:ext uri="{BB962C8B-B14F-4D97-AF65-F5344CB8AC3E}">
        <p14:creationId xmlns:p14="http://schemas.microsoft.com/office/powerpoint/2010/main" val="2544910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extracting outcomes from documentation, harvester(s) virtually engage with knowledgeable and motivated BPCS consortium staff to complement the information available in the files and identify and formulate additional outcomes. This two-step approach — document review and consultation with primary sources — has proven to be the most efficient as well as effective means to collect outcome data in the Outcome Harvesting mode. Harvesting is highly participatory not on principle but for a basic methodological reason: you have to be informed by the people who are closest to the ‘action’; they know best what they are achieving and, furthermore, are motivated to report on their achievements. They serve as sources knowing that the information they give will a) be public and b) may be verified with independent third parties. We consider that BPCS consortium staff is best placed to identify and formulate the outcomes the BPCS partners themselves have influenced.</a:t>
            </a:r>
          </a:p>
          <a:p>
            <a:r>
              <a:rPr lang="en-US" sz="1200" kern="1200" dirty="0" smtClean="0">
                <a:solidFill>
                  <a:schemeClr val="tx1"/>
                </a:solidFill>
                <a:effectLst/>
                <a:latin typeface="+mn-lt"/>
                <a:ea typeface="+mn-ea"/>
                <a:cs typeface="+mn-cs"/>
              </a:rPr>
              <a:t>Thus, the Iraq-based co-evaluators will engage directly with the BPCS implementing staff and consortium partner team members who are a) knowledgeable about the changes BPCS partners have influenced in Iraqi civil society and government, b) motivated to share what they know, c) willing to go on the record with their knowledge, and d) available to devote several hours to engaging with the evaluation team. With the support of the co-evaluators, the approximately 20 BPCS consortium staff will review the outcome descriptions based on the document review, and identify and formulate additional significant outcomes up to a maximum of 10. BPCS consortium staff may telephone CSOs to obtain more detailed information on specific outcomes. </a:t>
            </a:r>
          </a:p>
          <a:p>
            <a:r>
              <a:rPr lang="en-US" sz="1200" kern="1200" dirty="0" smtClean="0">
                <a:solidFill>
                  <a:schemeClr val="tx1"/>
                </a:solidFill>
                <a:effectLst/>
                <a:latin typeface="+mn-lt"/>
                <a:ea typeface="+mn-ea"/>
                <a:cs typeface="+mn-cs"/>
              </a:rPr>
              <a:t>The co-evaluators will engage with BPCS consortium staff in the period 22 August through 17 September, now with the International Outcome Harvest Consultant supporting through virtual coaching through email and Skype.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Who changed, what they changed, when and where?</a:t>
            </a:r>
          </a:p>
          <a:p>
            <a:r>
              <a:rPr lang="en-US" sz="1200" kern="1200" dirty="0" smtClean="0">
                <a:solidFill>
                  <a:schemeClr val="tx1"/>
                </a:solidFill>
                <a:effectLst/>
                <a:latin typeface="+mn-lt"/>
                <a:ea typeface="+mn-ea"/>
                <a:cs typeface="+mn-cs"/>
              </a:rPr>
              <a:t>b) How did the BPCS partner influence the change? </a:t>
            </a:r>
          </a:p>
          <a:p>
            <a:r>
              <a:rPr lang="en-US" sz="1200" kern="1200" dirty="0" smtClean="0">
                <a:solidFill>
                  <a:schemeClr val="tx1"/>
                </a:solidFill>
                <a:effectLst/>
                <a:latin typeface="+mn-lt"/>
                <a:ea typeface="+mn-ea"/>
                <a:cs typeface="+mn-cs"/>
              </a:rPr>
              <a:t>c) Why was the change important for strengthening Iraq’s transition to participatory democracy as indicated by changes in civic engagement or government openness?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4A558B-E4E9-A94A-B9C1-029E46A76ABA}" type="slidenum">
              <a:rPr lang="en-US" smtClean="0"/>
              <a:t>24</a:t>
            </a:fld>
            <a:endParaRPr lang="en-US"/>
          </a:p>
        </p:txBody>
      </p:sp>
    </p:spTree>
    <p:extLst>
      <p:ext uri="{BB962C8B-B14F-4D97-AF65-F5344CB8AC3E}">
        <p14:creationId xmlns:p14="http://schemas.microsoft.com/office/powerpoint/2010/main" val="2544910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extracting outcomes from documentation, harvester(s) virtually engage with knowledgeable and motivated BPCS consortium staff to complement the information available in the files and identify and formulate additional outcomes. This two-step approach — document review and consultation with primary sources — has proven to be the most efficient as well as effective means to collect outcome data in the Outcome Harvesting mode. Harvesting is highly participatory not on principle but for a basic methodological reason: you have to be informed by the people who are closest to the ‘action’; they know best what they are achieving and, furthermore, are motivated to report on their achievements. They serve as sources knowing that the information they give will a) be public and b) may be verified with independent third parties. We consider that BPCS consortium staff is best placed to identify and formulate the outcomes the BPCS partners themselves have influenced.</a:t>
            </a:r>
          </a:p>
          <a:p>
            <a:r>
              <a:rPr lang="en-US" sz="1200" kern="1200" dirty="0" smtClean="0">
                <a:solidFill>
                  <a:schemeClr val="tx1"/>
                </a:solidFill>
                <a:effectLst/>
                <a:latin typeface="+mn-lt"/>
                <a:ea typeface="+mn-ea"/>
                <a:cs typeface="+mn-cs"/>
              </a:rPr>
              <a:t>Thus, the Iraq-based co-evaluators will engage directly with the BPCS implementing staff and consortium partner team members who are a) knowledgeable about the changes BPCS partners have influenced in Iraqi civil society and government, b) motivated to share what they know, c) willing to go on the record with their knowledge, and d) available to devote several hours to engaging with the evaluation team. With the support of the co-evaluators, the approximately 20 BPCS consortium staff will review the outcome descriptions based on the document review, and identify and formulate additional significant outcomes up to a maximum of 10. BPCS consortium staff may telephone CSOs to obtain more detailed information on specific outcomes. </a:t>
            </a:r>
          </a:p>
          <a:p>
            <a:r>
              <a:rPr lang="en-US" sz="1200" kern="1200" dirty="0" smtClean="0">
                <a:solidFill>
                  <a:schemeClr val="tx1"/>
                </a:solidFill>
                <a:effectLst/>
                <a:latin typeface="+mn-lt"/>
                <a:ea typeface="+mn-ea"/>
                <a:cs typeface="+mn-cs"/>
              </a:rPr>
              <a:t>The co-evaluators will engage with BPCS consortium staff in the period 22 August through 17 September, now with the International Outcome Harvest Consultant supporting through virtual coaching through email and Skype.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Who changed, what they changed, when and where?</a:t>
            </a:r>
          </a:p>
          <a:p>
            <a:r>
              <a:rPr lang="en-US" sz="1200" kern="1200" dirty="0" smtClean="0">
                <a:solidFill>
                  <a:schemeClr val="tx1"/>
                </a:solidFill>
                <a:effectLst/>
                <a:latin typeface="+mn-lt"/>
                <a:ea typeface="+mn-ea"/>
                <a:cs typeface="+mn-cs"/>
              </a:rPr>
              <a:t>b) How did the BPCS partner influence the change? </a:t>
            </a:r>
          </a:p>
          <a:p>
            <a:r>
              <a:rPr lang="en-US" sz="1200" kern="1200" dirty="0" smtClean="0">
                <a:solidFill>
                  <a:schemeClr val="tx1"/>
                </a:solidFill>
                <a:effectLst/>
                <a:latin typeface="+mn-lt"/>
                <a:ea typeface="+mn-ea"/>
                <a:cs typeface="+mn-cs"/>
              </a:rPr>
              <a:t>c) Why was the change important for strengthening Iraq’s transition to participatory democracy as indicated by changes in civic engagement or government openness?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4A558B-E4E9-A94A-B9C1-029E46A76ABA}" type="slidenum">
              <a:rPr lang="en-US" smtClean="0"/>
              <a:t>25</a:t>
            </a:fld>
            <a:endParaRPr lang="en-US"/>
          </a:p>
        </p:txBody>
      </p:sp>
    </p:spTree>
    <p:extLst>
      <p:ext uri="{BB962C8B-B14F-4D97-AF65-F5344CB8AC3E}">
        <p14:creationId xmlns:p14="http://schemas.microsoft.com/office/powerpoint/2010/main" val="2544910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Substantiation involves consulting with equally knowledgeable and authoritative but independent third parties to obtain their opinion on outcomes.  Substantiation increases the credibility of the findings, but may be omitted or carried out for only a sample of outcomes.  The criteria for deciding includes the need or not </a:t>
            </a:r>
            <a:r>
              <a:rPr lang="en-US" sz="1200" u="sng" kern="1200" dirty="0" smtClean="0">
                <a:solidFill>
                  <a:schemeClr val="tx1"/>
                </a:solidFill>
                <a:effectLst/>
                <a:latin typeface="+mn-lt"/>
                <a:ea typeface="+mn-ea"/>
                <a:cs typeface="+mn-cs"/>
              </a:rPr>
              <a:t>to </a:t>
            </a:r>
            <a:r>
              <a:rPr lang="en-US" sz="1200" strike="sngStrike" kern="1200" dirty="0" smtClean="0">
                <a:solidFill>
                  <a:schemeClr val="tx1"/>
                </a:solidFill>
                <a:effectLst/>
                <a:latin typeface="+mn-lt"/>
                <a:ea typeface="+mn-ea"/>
                <a:cs typeface="+mn-cs"/>
              </a:rPr>
              <a:t>of </a:t>
            </a:r>
            <a:r>
              <a:rPr lang="en-US" sz="1200" kern="1200" dirty="0" smtClean="0">
                <a:solidFill>
                  <a:schemeClr val="tx1"/>
                </a:solidFill>
                <a:effectLst/>
                <a:latin typeface="+mn-lt"/>
                <a:ea typeface="+mn-ea"/>
                <a:cs typeface="+mn-cs"/>
              </a:rPr>
              <a:t>verify</a:t>
            </a:r>
            <a:r>
              <a:rPr lang="en-US" sz="1200" strike="sngStrike" kern="1200" dirty="0"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 the accuracy of the outcome data and obtaining a deeper understanding of outcomes by bringing in the perspectives of external actors. What will make the whole set of outcomes credible enough for the uses of the evaluation? Since all BPCS consortium staff will have been made aware that the information they provide could be subject to verification, </a:t>
            </a:r>
            <a:r>
              <a:rPr lang="en-US" sz="1200" kern="1200" dirty="0" err="1" smtClean="0">
                <a:solidFill>
                  <a:schemeClr val="tx1"/>
                </a:solidFill>
                <a:effectLst/>
                <a:latin typeface="+mn-lt"/>
                <a:ea typeface="+mn-ea"/>
                <a:cs typeface="+mn-cs"/>
              </a:rPr>
              <a:t>th</a:t>
            </a:r>
            <a:r>
              <a:rPr lang="en-US" sz="1200" u="sng" kern="1200" dirty="0" err="1" smtClean="0">
                <a:solidFill>
                  <a:schemeClr val="tx1"/>
                </a:solidFill>
                <a:effectLst/>
                <a:latin typeface="+mn-lt"/>
                <a:ea typeface="+mn-ea"/>
                <a:cs typeface="+mn-cs"/>
              </a:rPr>
              <a:t>is</a:t>
            </a:r>
            <a:r>
              <a:rPr lang="en-US" sz="1200" strike="sngStrike" kern="1200" dirty="0" err="1" smtClean="0">
                <a:solidFill>
                  <a:schemeClr val="tx1"/>
                </a:solidFill>
                <a:effectLst/>
                <a:latin typeface="+mn-lt"/>
                <a:ea typeface="+mn-ea"/>
                <a:cs typeface="+mn-cs"/>
              </a:rPr>
              <a:t>at</a:t>
            </a:r>
            <a:r>
              <a:rPr lang="en-US" sz="1200" kern="1200" dirty="0" smtClean="0">
                <a:solidFill>
                  <a:schemeClr val="tx1"/>
                </a:solidFill>
                <a:effectLst/>
                <a:latin typeface="+mn-lt"/>
                <a:ea typeface="+mn-ea"/>
                <a:cs typeface="+mn-cs"/>
              </a:rPr>
              <a:t> may provide sufficient credibility. Other factors influencing decisions about substantiation include time and resource limitations.   </a:t>
            </a:r>
          </a:p>
          <a:p>
            <a:r>
              <a:rPr lang="en-US" sz="1200" kern="1200" dirty="0" smtClean="0">
                <a:solidFill>
                  <a:schemeClr val="tx1"/>
                </a:solidFill>
                <a:effectLst/>
                <a:latin typeface="+mn-lt"/>
                <a:ea typeface="+mn-ea"/>
                <a:cs typeface="+mn-cs"/>
              </a:rPr>
              <a:t>BPCS managers and the three evaluators will review the estimated 300-400 final outcomes and decide if verification is necessary, and if so, select those to be verified. </a:t>
            </a:r>
          </a:p>
          <a:p>
            <a:r>
              <a:rPr lang="en-US" sz="1200" kern="1200" dirty="0" smtClean="0">
                <a:solidFill>
                  <a:schemeClr val="tx1"/>
                </a:solidFill>
                <a:effectLst/>
                <a:latin typeface="+mn-lt"/>
                <a:ea typeface="+mn-ea"/>
                <a:cs typeface="+mn-cs"/>
              </a:rPr>
              <a:t>The evaluators will obtain the views of one or more individuals who are independent of BPCS but knowledgeable about one or more of the outcomes and the BPCS’s contribution. These </a:t>
            </a:r>
            <a:r>
              <a:rPr lang="en-US" sz="1200" kern="1200" dirty="0" err="1" smtClean="0">
                <a:solidFill>
                  <a:schemeClr val="tx1"/>
                </a:solidFill>
                <a:effectLst/>
                <a:latin typeface="+mn-lt"/>
                <a:ea typeface="+mn-ea"/>
                <a:cs typeface="+mn-cs"/>
              </a:rPr>
              <a:t>substantiators</a:t>
            </a:r>
            <a:r>
              <a:rPr lang="en-US" sz="1200" kern="1200" dirty="0" smtClean="0">
                <a:solidFill>
                  <a:schemeClr val="tx1"/>
                </a:solidFill>
                <a:effectLst/>
                <a:latin typeface="+mn-lt"/>
                <a:ea typeface="+mn-ea"/>
                <a:cs typeface="+mn-cs"/>
              </a:rPr>
              <a:t> go on record with their opinion about the outcome as formulated. If the number of outcomes that are not independently substantiated (and thus eliminated from consideration in the next step) is enough to undermine the credibility of the whole set of outcomes, then BPCS managers and the evaluators decide what to do.</a:t>
            </a:r>
          </a:p>
          <a:p>
            <a:r>
              <a:rPr lang="en-US" sz="1200" kern="1200" dirty="0" smtClean="0">
                <a:solidFill>
                  <a:schemeClr val="tx1"/>
                </a:solidFill>
                <a:effectLst/>
                <a:latin typeface="+mn-lt"/>
                <a:ea typeface="+mn-ea"/>
                <a:cs typeface="+mn-cs"/>
              </a:rPr>
              <a:t>The time required for substantiation depends of course on how many outcomes must be verified so that the whole set of outcomes is credible enough for Mercy Corps’ uses. Therefore, the deadline for deciding on substantiation is 17 September time and timing for substantiation is tentatively 18 September to 8 October.  </a:t>
            </a:r>
          </a:p>
          <a:p>
            <a:r>
              <a:rPr lang="en-US" sz="1200" kern="1200" dirty="0" smtClean="0">
                <a:solidFill>
                  <a:schemeClr val="tx1"/>
                </a:solidFill>
                <a:effectLst/>
                <a:latin typeface="+mn-lt"/>
                <a:ea typeface="+mn-ea"/>
                <a:cs typeface="+mn-cs"/>
              </a:rPr>
              <a:t> Let’s set a milestone date to make this decision on how many/which outcomes to substantiate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4A558B-E4E9-A94A-B9C1-029E46A76ABA}" type="slidenum">
              <a:rPr lang="en-US" smtClean="0"/>
              <a:t>26</a:t>
            </a:fld>
            <a:endParaRPr lang="en-US"/>
          </a:p>
        </p:txBody>
      </p:sp>
    </p:spTree>
    <p:extLst>
      <p:ext uri="{BB962C8B-B14F-4D97-AF65-F5344CB8AC3E}">
        <p14:creationId xmlns:p14="http://schemas.microsoft.com/office/powerpoint/2010/main" val="2544910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Iraq-based co-evaluators classify all outcomes, perhaps in consultation with the BPCS consortium staff, and with supervision by the International Outcomes Harvesting Consultant. The classifications are usually derived from the useful questions. For the expected 300-400 outcomes an Excel database will be used to store and organize the outcome descriptions so that they are manageable. The evaluation team will first facilitate a mini-workshop  of key BPCS consortium staff to see what sense they make of the outcomes and how they would use the data to answer the evaluation questions. The evaluation team then interprets all the information collected, including the opinions of the BPCS team, and provides evidence-based answers to the evaluation questions in the form of a report. </a:t>
            </a:r>
          </a:p>
          <a:p>
            <a:r>
              <a:rPr lang="en-US" sz="1200" kern="1200" dirty="0" smtClean="0">
                <a:solidFill>
                  <a:schemeClr val="tx1"/>
                </a:solidFill>
                <a:effectLst/>
                <a:latin typeface="+mn-lt"/>
                <a:ea typeface="+mn-ea"/>
                <a:cs typeface="+mn-cs"/>
              </a:rPr>
              <a:t>The International Outcomes Harvesting Consultant and the Iraq-based co-evaluators will submit the draft evaluation report by 15 November 2015 to the BPCS team for correction of factual errors and identification of any illegibility in the report. If the BPCS team provides their feedback on the draft by 23 November, the final report will be submitted by 30 November. </a:t>
            </a:r>
          </a:p>
          <a:p>
            <a:r>
              <a:rPr lang="en-US" sz="1200" kern="1200" dirty="0" smtClean="0">
                <a:solidFill>
                  <a:schemeClr val="tx1"/>
                </a:solidFill>
                <a:effectLst/>
                <a:latin typeface="+mn-lt"/>
                <a:ea typeface="+mn-ea"/>
                <a:cs typeface="+mn-cs"/>
              </a:rPr>
              <a:t> Can we set tentative dates for this?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4A558B-E4E9-A94A-B9C1-029E46A76ABA}" type="slidenum">
              <a:rPr lang="en-US" smtClean="0"/>
              <a:t>27</a:t>
            </a:fld>
            <a:endParaRPr lang="en-US"/>
          </a:p>
        </p:txBody>
      </p:sp>
    </p:spTree>
    <p:extLst>
      <p:ext uri="{BB962C8B-B14F-4D97-AF65-F5344CB8AC3E}">
        <p14:creationId xmlns:p14="http://schemas.microsoft.com/office/powerpoint/2010/main" val="2544910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4A558B-E4E9-A94A-B9C1-029E46A76ABA}" type="slidenum">
              <a:rPr lang="en-US" smtClean="0"/>
              <a:t>28</a:t>
            </a:fld>
            <a:endParaRPr lang="en-US"/>
          </a:p>
        </p:txBody>
      </p:sp>
    </p:spTree>
    <p:extLst>
      <p:ext uri="{BB962C8B-B14F-4D97-AF65-F5344CB8AC3E}">
        <p14:creationId xmlns:p14="http://schemas.microsoft.com/office/powerpoint/2010/main" val="2544910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Weakness in design, because</a:t>
            </a:r>
            <a:r>
              <a:rPr lang="en-US" baseline="0" dirty="0" smtClean="0"/>
              <a:t> project reports were used as a basis of data collection, low likelihood of negative outcomes to be discovered</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29</a:t>
            </a:fld>
            <a:endParaRPr lang="en-US"/>
          </a:p>
        </p:txBody>
      </p:sp>
    </p:spTree>
    <p:extLst>
      <p:ext uri="{BB962C8B-B14F-4D97-AF65-F5344CB8AC3E}">
        <p14:creationId xmlns:p14="http://schemas.microsoft.com/office/powerpoint/2010/main" val="1156273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the full result, one excerpt from multiple pages of data answering the question</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31</a:t>
            </a:fld>
            <a:endParaRPr lang="en-US"/>
          </a:p>
        </p:txBody>
      </p:sp>
    </p:spTree>
    <p:extLst>
      <p:ext uri="{BB962C8B-B14F-4D97-AF65-F5344CB8AC3E}">
        <p14:creationId xmlns:p14="http://schemas.microsoft.com/office/powerpoint/2010/main" val="3823787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Disclosure to add, OH is test</a:t>
            </a:r>
            <a:r>
              <a:rPr lang="en-US" baseline="0" dirty="0" smtClean="0"/>
              <a:t>ed in USAID, we find it promising but have not used it </a:t>
            </a:r>
            <a:r>
              <a:rPr lang="en-US" baseline="0" dirty="0" err="1" smtClean="0"/>
              <a:t>extensivley</a:t>
            </a:r>
            <a:endParaRPr lang="en-US" dirty="0" smtClean="0"/>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33</a:t>
            </a:fld>
            <a:endParaRPr lang="en-US"/>
          </a:p>
        </p:txBody>
      </p:sp>
    </p:spTree>
    <p:extLst>
      <p:ext uri="{BB962C8B-B14F-4D97-AF65-F5344CB8AC3E}">
        <p14:creationId xmlns:p14="http://schemas.microsoft.com/office/powerpoint/2010/main" val="3317982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Disclosure to add, OH is test</a:t>
            </a:r>
            <a:r>
              <a:rPr lang="en-US" baseline="0" dirty="0" smtClean="0"/>
              <a:t>ed in USAID, we find it promising but have not used it </a:t>
            </a:r>
            <a:r>
              <a:rPr lang="en-US" baseline="0" dirty="0" err="1" smtClean="0"/>
              <a:t>extensivley</a:t>
            </a:r>
            <a:endParaRPr lang="en-US" dirty="0" smtClean="0"/>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36</a:t>
            </a:fld>
            <a:endParaRPr lang="en-US"/>
          </a:p>
        </p:txBody>
      </p:sp>
    </p:spTree>
    <p:extLst>
      <p:ext uri="{BB962C8B-B14F-4D97-AF65-F5344CB8AC3E}">
        <p14:creationId xmlns:p14="http://schemas.microsoft.com/office/powerpoint/2010/main" val="3317982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the most problems in evaluation when it comes to measuring changes in both use, but particularly in seeing if our trainings lead to improved results.  The big so what question tacked onto all of our training theories of change.  Why are we doing the training at the end of the day?  To achieve higher level results.  </a:t>
            </a:r>
          </a:p>
          <a:p>
            <a:endParaRPr lang="en-US" baseline="0" dirty="0" smtClean="0"/>
          </a:p>
          <a:p>
            <a:r>
              <a:rPr lang="en-US" baseline="0" dirty="0" smtClean="0"/>
              <a:t>Now the main point I want to make in this presentation is that the evaluation methods and approaches you use to answer these higher level results is not only dependent on your questions, its also dependent on the level of uncertainty that your program is dealing with.  Let’s unpack this.  </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3317982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training programs have these challenges, but some do, why?</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120824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what out TOC’s generally look like</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1280986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back</a:t>
            </a:r>
            <a:r>
              <a:rPr lang="en-US" baseline="0" dirty="0" smtClean="0"/>
              <a:t> to this, why do we sometimes have such a hard time measuring outcomes and impacts?  Here’s what our TOC looks like next to Kirkpatrick</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1280986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where we have the real problem, I’m making an assumption here that our biggest challenges are not at the lower</a:t>
            </a:r>
            <a:r>
              <a:rPr lang="en-US" baseline="0" dirty="0" smtClean="0"/>
              <a:t> levels, but rather at these higher outcome levels.</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1280986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truth</a:t>
            </a:r>
            <a:r>
              <a:rPr lang="en-US" baseline="0" dirty="0" smtClean="0"/>
              <a:t> is, when we get to our higher levels of outcomes our TOC turn into assumptions and wishful thinking  - in reality, there are multiple possible outcomes feasible </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11</a:t>
            </a:fld>
            <a:endParaRPr lang="en-US"/>
          </a:p>
        </p:txBody>
      </p:sp>
    </p:spTree>
    <p:extLst>
      <p:ext uri="{BB962C8B-B14F-4D97-AF65-F5344CB8AC3E}">
        <p14:creationId xmlns:p14="http://schemas.microsoft.com/office/powerpoint/2010/main" val="1280986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this slide</a:t>
            </a:r>
            <a:r>
              <a:rPr lang="en-US" baseline="0" dirty="0" smtClean="0"/>
              <a:t> talk through the example of a DG training for youth, training them on the democratic process and understanding who candidates are and their policies before voting.  Outcomes of training can vary, could be that youth engage more in the democratic process, good job!  Or, youth could become completely disenfranchised by learning about their candidates and choose to start a revolution.  Or, it could inspire them to start their own NGOs to assist more youth in understanding the democratic process, it could even inspire them to become politicians.   Or, they really don’t care about politics, the training doesn’t effect their life at all.   The world will still change but it has nothing to do with your training</a:t>
            </a:r>
            <a:endParaRPr lang="en-US" dirty="0" smtClean="0"/>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12</a:t>
            </a:fld>
            <a:endParaRPr lang="en-US"/>
          </a:p>
        </p:txBody>
      </p:sp>
    </p:spTree>
    <p:extLst>
      <p:ext uri="{BB962C8B-B14F-4D97-AF65-F5344CB8AC3E}">
        <p14:creationId xmlns:p14="http://schemas.microsoft.com/office/powerpoint/2010/main" val="1280986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9/26/2016</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smtClean="0"/>
              <a:t>CLICK TO EDIT MASTER TITLE STYLE</a:t>
            </a:r>
            <a:endParaRPr lang="en-US" dirty="0"/>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pic>
        <p:nvPicPr>
          <p:cNvPr id="16" name="Picture 15"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9/26/2016</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9/26/2016</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smtClean="0"/>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smtClean="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smtClean="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9/26/2016</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9/26/2016</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9/26/2016</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9/26/2016</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9/26/2016</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9/26/2016</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9/26/2016</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smtClean="0"/>
              <a:t>CLICK TO EDIT MASTER TITLE STYLE</a:t>
            </a:r>
            <a:endParaRPr lang="en-US" dirty="0"/>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9/26/2016</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smtClean="0"/>
              <a:t>FOOTER GOES HERE</a:t>
            </a:r>
            <a:endParaRPr lang="en-US"/>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9/26/2016</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smtClean="0"/>
              <a:t>CLICK TO EDIT MASTER TITLE STYLE</a:t>
            </a:r>
            <a:endParaRPr lang="en-US" dirty="0"/>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9/26/2016</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smtClean="0"/>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smtClean="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smtClean="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9/26/2016</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214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9/26/2016</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63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9/26/2016</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7235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9/26/2016</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0533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9/26/2016</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3422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9/26/2016</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smtClean="0"/>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smtClean="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smtClean="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9/26/2016</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9484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9/26/2016</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56076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9/26/2016</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751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9/26/2016</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smtClean="0"/>
              <a:t>FOOTER GOES HERE</a:t>
            </a:r>
            <a:endParaRPr lang="en-US"/>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9/26/2016</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2685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9/26/2016</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28296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64717-1873-44F5-9DCE-502EFE1221F4}"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4BD7F-6433-4558-807B-77C9F6C1E799}" type="slidenum">
              <a:rPr lang="en-US" smtClean="0"/>
              <a:t>‹#›</a:t>
            </a:fld>
            <a:endParaRPr lang="en-US"/>
          </a:p>
        </p:txBody>
      </p:sp>
    </p:spTree>
    <p:extLst>
      <p:ext uri="{BB962C8B-B14F-4D97-AF65-F5344CB8AC3E}">
        <p14:creationId xmlns:p14="http://schemas.microsoft.com/office/powerpoint/2010/main" val="158476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9/26/2016</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smtClean="0"/>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9/26/2016</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9/26/2016</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8206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9/26/2016</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9/26/2016</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9/26/2016</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9/26/2016</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FOOTER GOES HERE</a:t>
            </a:r>
            <a:endParaRPr lang="en-US"/>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9" r:id="rId32"/>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3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6" y="117385"/>
            <a:ext cx="8918994" cy="4913402"/>
          </a:xfrm>
          <a:prstGeom prst="rect">
            <a:avLst/>
          </a:prstGeom>
          <a:solidFill>
            <a:schemeClr val="bg1">
              <a:alpha val="55000"/>
            </a:schemeClr>
          </a:solidFill>
        </p:spPr>
      </p:pic>
      <p:sp>
        <p:nvSpPr>
          <p:cNvPr id="2" name="Date Placeholder 1"/>
          <p:cNvSpPr>
            <a:spLocks noGrp="1"/>
          </p:cNvSpPr>
          <p:nvPr>
            <p:ph type="dt" sz="half" idx="2"/>
          </p:nvPr>
        </p:nvSpPr>
        <p:spPr/>
        <p:txBody>
          <a:bodyPr/>
          <a:lstStyle/>
          <a:p>
            <a:fld id="{40C00456-721A-A94C-800A-D5E7EE91C160}" type="datetime1">
              <a:rPr lang="en-US" smtClean="0"/>
              <a:pPr/>
              <a:t>9/26/2016</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25" name="Text Placeholder 24"/>
          <p:cNvSpPr>
            <a:spLocks noGrp="1"/>
          </p:cNvSpPr>
          <p:nvPr>
            <p:ph type="body" sz="quarter" idx="12"/>
          </p:nvPr>
        </p:nvSpPr>
        <p:spPr/>
        <p:txBody>
          <a:bodyPr/>
          <a:lstStyle/>
          <a:p>
            <a:r>
              <a:rPr lang="en-US" dirty="0" smtClean="0"/>
              <a:t>USAID/FLICKR</a:t>
            </a:r>
            <a:endParaRPr lang="en-US" dirty="0"/>
          </a:p>
        </p:txBody>
      </p:sp>
      <p:sp>
        <p:nvSpPr>
          <p:cNvPr id="10" name="Subtitle 12"/>
          <p:cNvSpPr>
            <a:spLocks noGrp="1"/>
          </p:cNvSpPr>
          <p:nvPr>
            <p:ph type="subTitle" idx="1"/>
          </p:nvPr>
        </p:nvSpPr>
        <p:spPr>
          <a:xfrm>
            <a:off x="3216851" y="2213728"/>
            <a:ext cx="3091934" cy="943848"/>
          </a:xfrm>
          <a:solidFill>
            <a:schemeClr val="bg1">
              <a:alpha val="55000"/>
            </a:schemeClr>
          </a:solid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1400" b="1" dirty="0">
                <a:ln>
                  <a:prstDash val="solid"/>
                </a:ln>
                <a:solidFill>
                  <a:schemeClr val="accent6">
                    <a:lumMod val="75000"/>
                  </a:schemeClr>
                </a:solidFill>
                <a:effectLst>
                  <a:outerShdw blurRad="88000" dist="50800" dir="5040000" algn="tl">
                    <a:schemeClr val="accent4">
                      <a:tint val="80000"/>
                      <a:satMod val="250000"/>
                      <a:alpha val="45000"/>
                    </a:schemeClr>
                  </a:outerShdw>
                </a:effectLst>
                <a:latin typeface="+mn-lt"/>
                <a:cs typeface="+mn-cs"/>
              </a:rPr>
              <a:t>Travis Mayo</a:t>
            </a:r>
          </a:p>
          <a:p>
            <a:pPr algn="ctr"/>
            <a:r>
              <a:rPr lang="en-US" sz="1400" b="1" dirty="0">
                <a:ln>
                  <a:prstDash val="solid"/>
                </a:ln>
                <a:solidFill>
                  <a:schemeClr val="accent6">
                    <a:lumMod val="75000"/>
                  </a:schemeClr>
                </a:solidFill>
                <a:effectLst>
                  <a:outerShdw blurRad="88000" dist="50800" dir="5040000" algn="tl">
                    <a:schemeClr val="accent4">
                      <a:tint val="80000"/>
                      <a:satMod val="250000"/>
                      <a:alpha val="45000"/>
                    </a:schemeClr>
                  </a:outerShdw>
                </a:effectLst>
                <a:latin typeface="+mn-lt"/>
                <a:cs typeface="+mn-cs"/>
              </a:rPr>
              <a:t>Evaluation Specialist</a:t>
            </a:r>
          </a:p>
          <a:p>
            <a:pPr algn="ctr"/>
            <a:r>
              <a:rPr lang="en-US" sz="1400" b="1" dirty="0">
                <a:ln>
                  <a:prstDash val="solid"/>
                </a:ln>
                <a:solidFill>
                  <a:schemeClr val="accent6">
                    <a:lumMod val="75000"/>
                  </a:schemeClr>
                </a:solidFill>
                <a:effectLst>
                  <a:outerShdw blurRad="88000" dist="50800" dir="5040000" algn="tl">
                    <a:schemeClr val="accent4">
                      <a:tint val="80000"/>
                      <a:satMod val="250000"/>
                      <a:alpha val="45000"/>
                    </a:schemeClr>
                  </a:outerShdw>
                </a:effectLst>
                <a:latin typeface="+mn-lt"/>
                <a:cs typeface="+mn-cs"/>
              </a:rPr>
              <a:t>USAID/PPL/LER</a:t>
            </a:r>
          </a:p>
        </p:txBody>
      </p:sp>
      <p:sp>
        <p:nvSpPr>
          <p:cNvPr id="8" name="Rectangle 7"/>
          <p:cNvSpPr/>
          <p:nvPr/>
        </p:nvSpPr>
        <p:spPr>
          <a:xfrm>
            <a:off x="1241125" y="831789"/>
            <a:ext cx="6581955" cy="1384995"/>
          </a:xfrm>
          <a:prstGeom prst="rect">
            <a:avLst/>
          </a:prstGeom>
          <a:solidFill>
            <a:schemeClr val="bg1">
              <a:alpha val="55000"/>
            </a:schemeClr>
          </a:solid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a:ln>
                  <a:prstDash val="solid"/>
                </a:ln>
                <a:solidFill>
                  <a:schemeClr val="accent6">
                    <a:lumMod val="75000"/>
                  </a:schemeClr>
                </a:solidFill>
                <a:effectLst>
                  <a:outerShdw blurRad="88000" dist="50800" dir="5040000" algn="tl">
                    <a:schemeClr val="accent4">
                      <a:tint val="80000"/>
                      <a:satMod val="250000"/>
                      <a:alpha val="45000"/>
                    </a:schemeClr>
                  </a:outerShdw>
                </a:effectLst>
              </a:rPr>
              <a:t>Outcome Harvesting as an Approach for Measuring Change: Experiences from USAID </a:t>
            </a:r>
            <a:endParaRPr lang="en-US" sz="2800" b="1" cap="none" spc="0" dirty="0">
              <a:ln>
                <a:prstDash val="solid"/>
              </a:ln>
              <a:solidFill>
                <a:schemeClr val="accent6">
                  <a:lumMod val="75000"/>
                </a:schemeClr>
              </a:solidFill>
              <a:effectLst>
                <a:outerShdw blurRad="88000" dist="50800" dir="5040000" algn="tl">
                  <a:schemeClr val="accent4">
                    <a:tint val="80000"/>
                    <a:satMod val="250000"/>
                    <a:alpha val="45000"/>
                  </a:scheme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630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329" y="597052"/>
            <a:ext cx="7772400" cy="461665"/>
          </a:xfrm>
        </p:spPr>
        <p:txBody>
          <a:bodyPr>
            <a:normAutofit/>
          </a:bodyPr>
          <a:lstStyle/>
          <a:p>
            <a:pPr algn="r"/>
            <a:r>
              <a:rPr lang="en-US" dirty="0" smtClean="0"/>
              <a:t>The Making of a Training Program</a:t>
            </a:r>
            <a:endParaRPr lang="en-US" dirty="0"/>
          </a:p>
        </p:txBody>
      </p:sp>
      <p:graphicFrame>
        <p:nvGraphicFramePr>
          <p:cNvPr id="4" name="Diagram 3"/>
          <p:cNvGraphicFramePr/>
          <p:nvPr>
            <p:extLst>
              <p:ext uri="{D42A27DB-BD31-4B8C-83A1-F6EECF244321}">
                <p14:modId xmlns:p14="http://schemas.microsoft.com/office/powerpoint/2010/main" val="1072710870"/>
              </p:ext>
            </p:extLst>
          </p:nvPr>
        </p:nvGraphicFramePr>
        <p:xfrm>
          <a:off x="252663" y="1219039"/>
          <a:ext cx="5787494"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678691203"/>
              </p:ext>
            </p:extLst>
          </p:nvPr>
        </p:nvGraphicFramePr>
        <p:xfrm>
          <a:off x="5739062" y="1267163"/>
          <a:ext cx="3164305" cy="35252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Oval 2"/>
          <p:cNvSpPr/>
          <p:nvPr/>
        </p:nvSpPr>
        <p:spPr>
          <a:xfrm>
            <a:off x="2261937" y="2614703"/>
            <a:ext cx="6882063" cy="2286000"/>
          </a:xfrm>
          <a:prstGeom prst="ellipse">
            <a:avLst/>
          </a:prstGeom>
          <a:noFill/>
          <a:ln w="3492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320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365" y="609601"/>
            <a:ext cx="7772400" cy="461665"/>
          </a:xfrm>
        </p:spPr>
        <p:txBody>
          <a:bodyPr>
            <a:normAutofit/>
          </a:bodyPr>
          <a:lstStyle/>
          <a:p>
            <a:pPr algn="r"/>
            <a:r>
              <a:rPr lang="en-US" dirty="0" smtClean="0"/>
              <a:t>The </a:t>
            </a:r>
            <a:r>
              <a:rPr lang="en-US" dirty="0" err="1" smtClean="0"/>
              <a:t>unMaking</a:t>
            </a:r>
            <a:r>
              <a:rPr lang="en-US" dirty="0" smtClean="0"/>
              <a:t> of a Training Program </a:t>
            </a:r>
            <a:endParaRPr lang="en-US" dirty="0"/>
          </a:p>
        </p:txBody>
      </p:sp>
      <p:grpSp>
        <p:nvGrpSpPr>
          <p:cNvPr id="5" name="Group 4"/>
          <p:cNvGrpSpPr/>
          <p:nvPr/>
        </p:nvGrpSpPr>
        <p:grpSpPr>
          <a:xfrm>
            <a:off x="528371" y="772308"/>
            <a:ext cx="942289" cy="683112"/>
            <a:chOff x="569834" y="24510"/>
            <a:chExt cx="1368518" cy="957918"/>
          </a:xfrm>
        </p:grpSpPr>
        <p:sp>
          <p:nvSpPr>
            <p:cNvPr id="6" name="Rounded Rectangle 5"/>
            <p:cNvSpPr/>
            <p:nvPr/>
          </p:nvSpPr>
          <p:spPr>
            <a:xfrm>
              <a:off x="569834" y="24510"/>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616604" y="71280"/>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Inputs</a:t>
              </a:r>
              <a:endParaRPr lang="en-US" sz="2200" kern="1200" dirty="0"/>
            </a:p>
          </p:txBody>
        </p:sp>
      </p:grpSp>
      <p:sp>
        <p:nvSpPr>
          <p:cNvPr id="3" name="Rectangle 2"/>
          <p:cNvSpPr/>
          <p:nvPr/>
        </p:nvSpPr>
        <p:spPr>
          <a:xfrm>
            <a:off x="1616979" y="810408"/>
            <a:ext cx="4572000" cy="646331"/>
          </a:xfrm>
          <a:prstGeom prst="rect">
            <a:avLst/>
          </a:prstGeom>
        </p:spPr>
        <p:txBody>
          <a:bodyPr>
            <a:spAutoFit/>
          </a:bodyPr>
          <a:lstStyle/>
          <a:p>
            <a:pPr marL="171450" lvl="0" indent="-171450">
              <a:buFont typeface="Arial" panose="020B0604020202020204" pitchFamily="34" charset="0"/>
              <a:buChar char="•"/>
            </a:pPr>
            <a:r>
              <a:rPr lang="en-US" sz="1200" dirty="0"/>
              <a:t>Curriculum</a:t>
            </a:r>
          </a:p>
          <a:p>
            <a:pPr marL="171450" lvl="0" indent="-171450">
              <a:buFont typeface="Arial" panose="020B0604020202020204" pitchFamily="34" charset="0"/>
              <a:buChar char="•"/>
            </a:pPr>
            <a:r>
              <a:rPr lang="en-US" sz="1200" dirty="0"/>
              <a:t>Facilitators</a:t>
            </a:r>
          </a:p>
          <a:p>
            <a:pPr marL="171450" lvl="0" indent="-171450">
              <a:buFont typeface="Arial" panose="020B0604020202020204" pitchFamily="34" charset="0"/>
              <a:buChar char="•"/>
            </a:pPr>
            <a:r>
              <a:rPr lang="en-US" sz="1200" dirty="0"/>
              <a:t>Budget</a:t>
            </a:r>
          </a:p>
        </p:txBody>
      </p:sp>
      <p:grpSp>
        <p:nvGrpSpPr>
          <p:cNvPr id="8" name="Group 7"/>
          <p:cNvGrpSpPr/>
          <p:nvPr/>
        </p:nvGrpSpPr>
        <p:grpSpPr>
          <a:xfrm>
            <a:off x="1616980" y="1631638"/>
            <a:ext cx="1103359" cy="684926"/>
            <a:chOff x="2087818" y="1100568"/>
            <a:chExt cx="1368518" cy="957918"/>
          </a:xfrm>
        </p:grpSpPr>
        <p:sp>
          <p:nvSpPr>
            <p:cNvPr id="9" name="Rounded Rectangle 8"/>
            <p:cNvSpPr/>
            <p:nvPr/>
          </p:nvSpPr>
          <p:spPr>
            <a:xfrm>
              <a:off x="2087818" y="1100568"/>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2134588" y="1147338"/>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Output</a:t>
              </a:r>
              <a:endParaRPr lang="en-US" sz="2200" kern="1200" dirty="0"/>
            </a:p>
          </p:txBody>
        </p:sp>
      </p:grpSp>
      <p:grpSp>
        <p:nvGrpSpPr>
          <p:cNvPr id="11" name="Group 10"/>
          <p:cNvGrpSpPr/>
          <p:nvPr/>
        </p:nvGrpSpPr>
        <p:grpSpPr>
          <a:xfrm>
            <a:off x="2823385" y="1542333"/>
            <a:ext cx="1550495" cy="774231"/>
            <a:chOff x="3503610" y="1023486"/>
            <a:chExt cx="1550495" cy="774231"/>
          </a:xfrm>
        </p:grpSpPr>
        <p:sp>
          <p:nvSpPr>
            <p:cNvPr id="12" name="Rectangle 11"/>
            <p:cNvSpPr/>
            <p:nvPr/>
          </p:nvSpPr>
          <p:spPr>
            <a:xfrm>
              <a:off x="3503610" y="1023486"/>
              <a:ext cx="1550495" cy="7742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3503610" y="1023486"/>
              <a:ext cx="1550495" cy="7742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US" sz="1200" kern="1200" dirty="0"/>
            </a:p>
            <a:p>
              <a:pPr marL="171450" lvl="1" indent="-171450" algn="l" defTabSz="711200">
                <a:lnSpc>
                  <a:spcPct val="90000"/>
                </a:lnSpc>
                <a:spcBef>
                  <a:spcPct val="0"/>
                </a:spcBef>
                <a:spcAft>
                  <a:spcPct val="15000"/>
                </a:spcAft>
                <a:buChar char="••"/>
              </a:pPr>
              <a:r>
                <a:rPr lang="en-US" sz="1200" kern="1200" dirty="0" smtClean="0"/>
                <a:t>Participants have new skills or knowledge</a:t>
              </a:r>
              <a:endParaRPr lang="en-US" sz="1200" kern="1200" dirty="0"/>
            </a:p>
          </p:txBody>
        </p:sp>
      </p:grpSp>
      <p:sp>
        <p:nvSpPr>
          <p:cNvPr id="14" name="Bent-Up Arrow 13"/>
          <p:cNvSpPr/>
          <p:nvPr/>
        </p:nvSpPr>
        <p:spPr>
          <a:xfrm rot="5400000">
            <a:off x="939140" y="1486242"/>
            <a:ext cx="596451" cy="75922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Bent-Up Arrow 14"/>
          <p:cNvSpPr/>
          <p:nvPr/>
        </p:nvSpPr>
        <p:spPr>
          <a:xfrm rot="10800000">
            <a:off x="999515" y="2383067"/>
            <a:ext cx="966444" cy="542252"/>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Bent-Up Arrow 15"/>
          <p:cNvSpPr/>
          <p:nvPr/>
        </p:nvSpPr>
        <p:spPr>
          <a:xfrm rot="10800000" flipH="1">
            <a:off x="2344080" y="2367826"/>
            <a:ext cx="1740240" cy="542252"/>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Bent-Up Arrow 16"/>
          <p:cNvSpPr/>
          <p:nvPr/>
        </p:nvSpPr>
        <p:spPr>
          <a:xfrm rot="10800000" flipH="1">
            <a:off x="4259579" y="2352587"/>
            <a:ext cx="3192781" cy="542252"/>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0" name="Group 19"/>
          <p:cNvGrpSpPr/>
          <p:nvPr/>
        </p:nvGrpSpPr>
        <p:grpSpPr>
          <a:xfrm>
            <a:off x="254396" y="2992749"/>
            <a:ext cx="1885775" cy="1237242"/>
            <a:chOff x="3612993" y="2045645"/>
            <a:chExt cx="1368518" cy="1042130"/>
          </a:xfrm>
        </p:grpSpPr>
        <p:sp>
          <p:nvSpPr>
            <p:cNvPr id="21" name="Rounded Rectangle 20"/>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400" dirty="0"/>
                <a:t>Participants use this knowledge after leaving the </a:t>
              </a:r>
              <a:r>
                <a:rPr lang="en-US" sz="1400" dirty="0" smtClean="0"/>
                <a:t>training in the way you intended</a:t>
              </a:r>
              <a:endParaRPr lang="en-US" sz="1400" dirty="0"/>
            </a:p>
            <a:p>
              <a:pPr lvl="0" algn="ctr" defTabSz="977900">
                <a:lnSpc>
                  <a:spcPct val="90000"/>
                </a:lnSpc>
                <a:spcBef>
                  <a:spcPct val="0"/>
                </a:spcBef>
                <a:spcAft>
                  <a:spcPct val="35000"/>
                </a:spcAft>
              </a:pPr>
              <a:endParaRPr lang="en-US" sz="2400" kern="1200" dirty="0"/>
            </a:p>
          </p:txBody>
        </p:sp>
      </p:grpSp>
      <p:grpSp>
        <p:nvGrpSpPr>
          <p:cNvPr id="23" name="Group 22"/>
          <p:cNvGrpSpPr/>
          <p:nvPr/>
        </p:nvGrpSpPr>
        <p:grpSpPr>
          <a:xfrm>
            <a:off x="6146536" y="3046101"/>
            <a:ext cx="2354580" cy="1230370"/>
            <a:chOff x="3612993" y="2045645"/>
            <a:chExt cx="1368518" cy="1042130"/>
          </a:xfrm>
        </p:grpSpPr>
        <p:sp>
          <p:nvSpPr>
            <p:cNvPr id="24" name="Rounded Rectangle 23"/>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400" dirty="0"/>
                <a:t>Participants use this knowledge after leaving the </a:t>
              </a:r>
              <a:r>
                <a:rPr lang="en-US" sz="1400" dirty="0" smtClean="0"/>
                <a:t>training in a way you never expected</a:t>
              </a:r>
              <a:endParaRPr lang="en-US" sz="1400" dirty="0"/>
            </a:p>
            <a:p>
              <a:pPr lvl="0" algn="ctr" defTabSz="977900">
                <a:lnSpc>
                  <a:spcPct val="90000"/>
                </a:lnSpc>
                <a:spcBef>
                  <a:spcPct val="0"/>
                </a:spcBef>
                <a:spcAft>
                  <a:spcPct val="35000"/>
                </a:spcAft>
              </a:pPr>
              <a:endParaRPr lang="en-US" sz="2400" kern="1200" dirty="0"/>
            </a:p>
          </p:txBody>
        </p:sp>
      </p:grpSp>
      <p:grpSp>
        <p:nvGrpSpPr>
          <p:cNvPr id="26" name="Group 25"/>
          <p:cNvGrpSpPr/>
          <p:nvPr/>
        </p:nvGrpSpPr>
        <p:grpSpPr>
          <a:xfrm>
            <a:off x="3055175" y="2991988"/>
            <a:ext cx="1931873" cy="1213570"/>
            <a:chOff x="3612993" y="2045645"/>
            <a:chExt cx="1368518" cy="1042130"/>
          </a:xfrm>
        </p:grpSpPr>
        <p:sp>
          <p:nvSpPr>
            <p:cNvPr id="27" name="Rounded Rectangle 26"/>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2000" dirty="0" smtClean="0"/>
                <a:t>Participants never use the knowledge </a:t>
              </a:r>
              <a:endParaRPr lang="en-US" sz="2000" dirty="0"/>
            </a:p>
            <a:p>
              <a:pPr lvl="0" algn="ctr" defTabSz="977900">
                <a:lnSpc>
                  <a:spcPct val="90000"/>
                </a:lnSpc>
                <a:spcBef>
                  <a:spcPct val="0"/>
                </a:spcBef>
                <a:spcAft>
                  <a:spcPct val="35000"/>
                </a:spcAft>
              </a:pPr>
              <a:endParaRPr lang="en-US" sz="1600" kern="1200" dirty="0"/>
            </a:p>
          </p:txBody>
        </p:sp>
      </p:gr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965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12" y="607535"/>
            <a:ext cx="7772400" cy="461665"/>
          </a:xfrm>
        </p:spPr>
        <p:txBody>
          <a:bodyPr>
            <a:normAutofit/>
          </a:bodyPr>
          <a:lstStyle/>
          <a:p>
            <a:pPr algn="r"/>
            <a:r>
              <a:rPr lang="en-US" dirty="0" smtClean="0"/>
              <a:t>The </a:t>
            </a:r>
            <a:r>
              <a:rPr lang="en-US" dirty="0" err="1" smtClean="0"/>
              <a:t>unMaking</a:t>
            </a:r>
            <a:r>
              <a:rPr lang="en-US" dirty="0" smtClean="0"/>
              <a:t> of a Training Program </a:t>
            </a:r>
            <a:endParaRPr lang="en-US" dirty="0"/>
          </a:p>
        </p:txBody>
      </p:sp>
      <p:grpSp>
        <p:nvGrpSpPr>
          <p:cNvPr id="5" name="Group 4"/>
          <p:cNvGrpSpPr/>
          <p:nvPr/>
        </p:nvGrpSpPr>
        <p:grpSpPr>
          <a:xfrm>
            <a:off x="403235" y="601442"/>
            <a:ext cx="844436" cy="477372"/>
            <a:chOff x="569834" y="24510"/>
            <a:chExt cx="1368518" cy="957918"/>
          </a:xfrm>
        </p:grpSpPr>
        <p:sp>
          <p:nvSpPr>
            <p:cNvPr id="6" name="Rounded Rectangle 5"/>
            <p:cNvSpPr/>
            <p:nvPr/>
          </p:nvSpPr>
          <p:spPr>
            <a:xfrm>
              <a:off x="569834" y="24510"/>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616604" y="71280"/>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400" kern="1200" dirty="0" smtClean="0"/>
                <a:t>Inputs</a:t>
              </a:r>
              <a:endParaRPr lang="en-US" sz="1400" kern="1200" dirty="0"/>
            </a:p>
          </p:txBody>
        </p:sp>
      </p:grpSp>
      <p:sp>
        <p:nvSpPr>
          <p:cNvPr id="3" name="Rectangle 2"/>
          <p:cNvSpPr/>
          <p:nvPr/>
        </p:nvSpPr>
        <p:spPr>
          <a:xfrm>
            <a:off x="1248330" y="540046"/>
            <a:ext cx="3970161" cy="600164"/>
          </a:xfrm>
          <a:prstGeom prst="rect">
            <a:avLst/>
          </a:prstGeom>
        </p:spPr>
        <p:txBody>
          <a:bodyPr wrap="square">
            <a:spAutoFit/>
          </a:bodyPr>
          <a:lstStyle/>
          <a:p>
            <a:pPr marL="171450" lvl="0" indent="-171450">
              <a:buFont typeface="Arial" panose="020B0604020202020204" pitchFamily="34" charset="0"/>
              <a:buChar char="•"/>
            </a:pPr>
            <a:r>
              <a:rPr lang="en-US" sz="1100" dirty="0"/>
              <a:t>Curriculum</a:t>
            </a:r>
          </a:p>
          <a:p>
            <a:pPr marL="171450" lvl="0" indent="-171450">
              <a:buFont typeface="Arial" panose="020B0604020202020204" pitchFamily="34" charset="0"/>
              <a:buChar char="•"/>
            </a:pPr>
            <a:r>
              <a:rPr lang="en-US" sz="1100" dirty="0"/>
              <a:t>Facilitators</a:t>
            </a:r>
          </a:p>
          <a:p>
            <a:pPr marL="171450" lvl="0" indent="-171450">
              <a:buFont typeface="Arial" panose="020B0604020202020204" pitchFamily="34" charset="0"/>
              <a:buChar char="•"/>
            </a:pPr>
            <a:r>
              <a:rPr lang="en-US" sz="1100" dirty="0"/>
              <a:t>Budget</a:t>
            </a:r>
          </a:p>
        </p:txBody>
      </p:sp>
      <p:grpSp>
        <p:nvGrpSpPr>
          <p:cNvPr id="8" name="Group 7"/>
          <p:cNvGrpSpPr/>
          <p:nvPr/>
        </p:nvGrpSpPr>
        <p:grpSpPr>
          <a:xfrm>
            <a:off x="1452204" y="1167227"/>
            <a:ext cx="768080" cy="567974"/>
            <a:chOff x="2087818" y="1100568"/>
            <a:chExt cx="1368518" cy="957918"/>
          </a:xfrm>
        </p:grpSpPr>
        <p:sp>
          <p:nvSpPr>
            <p:cNvPr id="9" name="Rounded Rectangle 8"/>
            <p:cNvSpPr/>
            <p:nvPr/>
          </p:nvSpPr>
          <p:spPr>
            <a:xfrm>
              <a:off x="2087818" y="1100568"/>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2134588" y="1147338"/>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400" kern="1200" dirty="0" smtClean="0"/>
                <a:t>Output</a:t>
              </a:r>
              <a:endParaRPr lang="en-US" sz="1400" kern="1200" dirty="0"/>
            </a:p>
          </p:txBody>
        </p:sp>
      </p:grpSp>
      <p:grpSp>
        <p:nvGrpSpPr>
          <p:cNvPr id="11" name="Group 10"/>
          <p:cNvGrpSpPr/>
          <p:nvPr/>
        </p:nvGrpSpPr>
        <p:grpSpPr>
          <a:xfrm>
            <a:off x="2273554" y="1160100"/>
            <a:ext cx="1761296" cy="889980"/>
            <a:chOff x="3025813" y="636370"/>
            <a:chExt cx="2028292" cy="1161347"/>
          </a:xfrm>
        </p:grpSpPr>
        <p:sp>
          <p:nvSpPr>
            <p:cNvPr id="12" name="Rectangle 11"/>
            <p:cNvSpPr/>
            <p:nvPr/>
          </p:nvSpPr>
          <p:spPr>
            <a:xfrm>
              <a:off x="3503610" y="1023486"/>
              <a:ext cx="1550495" cy="7742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3025813" y="636370"/>
              <a:ext cx="1550496" cy="7742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US" sz="1100" kern="1200" dirty="0"/>
            </a:p>
            <a:p>
              <a:pPr marL="171450" lvl="1" indent="-171450" algn="l" defTabSz="711200">
                <a:lnSpc>
                  <a:spcPct val="90000"/>
                </a:lnSpc>
                <a:spcBef>
                  <a:spcPct val="0"/>
                </a:spcBef>
                <a:spcAft>
                  <a:spcPct val="15000"/>
                </a:spcAft>
                <a:buChar char="••"/>
              </a:pPr>
              <a:r>
                <a:rPr lang="en-US" sz="1100" kern="1200" dirty="0" smtClean="0"/>
                <a:t>Participants have new skills or knowledge</a:t>
              </a:r>
              <a:endParaRPr lang="en-US" sz="1100" kern="1200" dirty="0"/>
            </a:p>
          </p:txBody>
        </p:sp>
      </p:grpSp>
      <p:sp>
        <p:nvSpPr>
          <p:cNvPr id="14" name="Bent-Up Arrow 13"/>
          <p:cNvSpPr/>
          <p:nvPr/>
        </p:nvSpPr>
        <p:spPr>
          <a:xfrm rot="5400000">
            <a:off x="861455" y="977713"/>
            <a:ext cx="457082" cy="659285"/>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Bent-Up Arrow 14"/>
          <p:cNvSpPr/>
          <p:nvPr/>
        </p:nvSpPr>
        <p:spPr>
          <a:xfrm rot="10800000">
            <a:off x="818333" y="1842307"/>
            <a:ext cx="1395437" cy="41554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0" name="Group 19"/>
          <p:cNvGrpSpPr/>
          <p:nvPr/>
        </p:nvGrpSpPr>
        <p:grpSpPr>
          <a:xfrm>
            <a:off x="202259" y="2270891"/>
            <a:ext cx="1685703" cy="955674"/>
            <a:chOff x="3146628" y="1300210"/>
            <a:chExt cx="1699934" cy="1466392"/>
          </a:xfrm>
        </p:grpSpPr>
        <p:sp>
          <p:nvSpPr>
            <p:cNvPr id="21" name="Rounded Rectangle 20"/>
            <p:cNvSpPr/>
            <p:nvPr/>
          </p:nvSpPr>
          <p:spPr>
            <a:xfrm>
              <a:off x="3199295" y="1300210"/>
              <a:ext cx="1565860" cy="1466392"/>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3146628" y="1812241"/>
              <a:ext cx="1699934" cy="864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200" dirty="0"/>
                <a:t>Participants use this knowledge after leaving the </a:t>
              </a:r>
              <a:r>
                <a:rPr lang="en-US" sz="1200" dirty="0" smtClean="0"/>
                <a:t>training in the way you intended</a:t>
              </a:r>
              <a:endParaRPr lang="en-US" sz="1200" dirty="0"/>
            </a:p>
            <a:p>
              <a:pPr lvl="0" algn="ctr" defTabSz="977900">
                <a:lnSpc>
                  <a:spcPct val="90000"/>
                </a:lnSpc>
                <a:spcBef>
                  <a:spcPct val="0"/>
                </a:spcBef>
                <a:spcAft>
                  <a:spcPct val="35000"/>
                </a:spcAft>
              </a:pPr>
              <a:endParaRPr lang="en-US" sz="2000" kern="1200" dirty="0"/>
            </a:p>
          </p:txBody>
        </p:sp>
      </p:grpSp>
      <p:sp>
        <p:nvSpPr>
          <p:cNvPr id="33" name="Bent-Up Arrow 32"/>
          <p:cNvSpPr/>
          <p:nvPr/>
        </p:nvSpPr>
        <p:spPr>
          <a:xfrm rot="10800000">
            <a:off x="718943" y="3272498"/>
            <a:ext cx="371053" cy="60528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4" name="Group 33"/>
          <p:cNvGrpSpPr/>
          <p:nvPr/>
        </p:nvGrpSpPr>
        <p:grpSpPr>
          <a:xfrm>
            <a:off x="231266" y="4001115"/>
            <a:ext cx="1353693" cy="981817"/>
            <a:chOff x="3612993" y="2045645"/>
            <a:chExt cx="1368518" cy="1042130"/>
          </a:xfrm>
        </p:grpSpPr>
        <p:sp>
          <p:nvSpPr>
            <p:cNvPr id="35" name="Rounded Rectangle 34"/>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600" dirty="0" smtClean="0"/>
                <a:t>World is a better place</a:t>
              </a:r>
              <a:endParaRPr lang="en-US" sz="1600" dirty="0"/>
            </a:p>
            <a:p>
              <a:pPr lvl="0" algn="ctr" defTabSz="977900">
                <a:lnSpc>
                  <a:spcPct val="90000"/>
                </a:lnSpc>
                <a:spcBef>
                  <a:spcPct val="0"/>
                </a:spcBef>
                <a:spcAft>
                  <a:spcPct val="35000"/>
                </a:spcAft>
              </a:pPr>
              <a:endParaRPr lang="en-US" sz="2800" kern="1200" dirty="0"/>
            </a:p>
          </p:txBody>
        </p:sp>
      </p:gr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324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12" y="603566"/>
            <a:ext cx="7772400" cy="461665"/>
          </a:xfrm>
        </p:spPr>
        <p:txBody>
          <a:bodyPr>
            <a:normAutofit/>
          </a:bodyPr>
          <a:lstStyle/>
          <a:p>
            <a:pPr algn="r"/>
            <a:r>
              <a:rPr lang="en-US" dirty="0" smtClean="0"/>
              <a:t>The </a:t>
            </a:r>
            <a:r>
              <a:rPr lang="en-US" dirty="0" err="1" smtClean="0"/>
              <a:t>unMaking</a:t>
            </a:r>
            <a:r>
              <a:rPr lang="en-US" dirty="0" smtClean="0"/>
              <a:t> of a Training Program </a:t>
            </a:r>
            <a:endParaRPr lang="en-US" dirty="0"/>
          </a:p>
        </p:txBody>
      </p:sp>
      <p:grpSp>
        <p:nvGrpSpPr>
          <p:cNvPr id="5" name="Group 4"/>
          <p:cNvGrpSpPr/>
          <p:nvPr/>
        </p:nvGrpSpPr>
        <p:grpSpPr>
          <a:xfrm>
            <a:off x="403235" y="601442"/>
            <a:ext cx="844436" cy="477372"/>
            <a:chOff x="569834" y="24510"/>
            <a:chExt cx="1368518" cy="957918"/>
          </a:xfrm>
        </p:grpSpPr>
        <p:sp>
          <p:nvSpPr>
            <p:cNvPr id="6" name="Rounded Rectangle 5"/>
            <p:cNvSpPr/>
            <p:nvPr/>
          </p:nvSpPr>
          <p:spPr>
            <a:xfrm>
              <a:off x="569834" y="24510"/>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616604" y="71280"/>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400" kern="1200" dirty="0" smtClean="0"/>
                <a:t>Inputs</a:t>
              </a:r>
              <a:endParaRPr lang="en-US" sz="1400" kern="1200" dirty="0"/>
            </a:p>
          </p:txBody>
        </p:sp>
      </p:grpSp>
      <p:sp>
        <p:nvSpPr>
          <p:cNvPr id="3" name="Rectangle 2"/>
          <p:cNvSpPr/>
          <p:nvPr/>
        </p:nvSpPr>
        <p:spPr>
          <a:xfrm>
            <a:off x="1248330" y="540046"/>
            <a:ext cx="3970161" cy="600164"/>
          </a:xfrm>
          <a:prstGeom prst="rect">
            <a:avLst/>
          </a:prstGeom>
        </p:spPr>
        <p:txBody>
          <a:bodyPr wrap="square">
            <a:spAutoFit/>
          </a:bodyPr>
          <a:lstStyle/>
          <a:p>
            <a:pPr marL="171450" lvl="0" indent="-171450">
              <a:buFont typeface="Arial" panose="020B0604020202020204" pitchFamily="34" charset="0"/>
              <a:buChar char="•"/>
            </a:pPr>
            <a:r>
              <a:rPr lang="en-US" sz="1100" dirty="0"/>
              <a:t>Curriculum</a:t>
            </a:r>
          </a:p>
          <a:p>
            <a:pPr marL="171450" lvl="0" indent="-171450">
              <a:buFont typeface="Arial" panose="020B0604020202020204" pitchFamily="34" charset="0"/>
              <a:buChar char="•"/>
            </a:pPr>
            <a:r>
              <a:rPr lang="en-US" sz="1100" dirty="0"/>
              <a:t>Facilitators</a:t>
            </a:r>
          </a:p>
          <a:p>
            <a:pPr marL="171450" lvl="0" indent="-171450">
              <a:buFont typeface="Arial" panose="020B0604020202020204" pitchFamily="34" charset="0"/>
              <a:buChar char="•"/>
            </a:pPr>
            <a:r>
              <a:rPr lang="en-US" sz="1100" dirty="0"/>
              <a:t>Budget</a:t>
            </a:r>
          </a:p>
        </p:txBody>
      </p:sp>
      <p:grpSp>
        <p:nvGrpSpPr>
          <p:cNvPr id="8" name="Group 7"/>
          <p:cNvGrpSpPr/>
          <p:nvPr/>
        </p:nvGrpSpPr>
        <p:grpSpPr>
          <a:xfrm>
            <a:off x="1452204" y="1167227"/>
            <a:ext cx="768080" cy="567974"/>
            <a:chOff x="2087818" y="1100568"/>
            <a:chExt cx="1368518" cy="957918"/>
          </a:xfrm>
        </p:grpSpPr>
        <p:sp>
          <p:nvSpPr>
            <p:cNvPr id="9" name="Rounded Rectangle 8"/>
            <p:cNvSpPr/>
            <p:nvPr/>
          </p:nvSpPr>
          <p:spPr>
            <a:xfrm>
              <a:off x="2087818" y="1100568"/>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2134588" y="1147338"/>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400" kern="1200" dirty="0" smtClean="0"/>
                <a:t>Output</a:t>
              </a:r>
              <a:endParaRPr lang="en-US" sz="1400" kern="1200" dirty="0"/>
            </a:p>
          </p:txBody>
        </p:sp>
      </p:grpSp>
      <p:grpSp>
        <p:nvGrpSpPr>
          <p:cNvPr id="11" name="Group 10"/>
          <p:cNvGrpSpPr/>
          <p:nvPr/>
        </p:nvGrpSpPr>
        <p:grpSpPr>
          <a:xfrm>
            <a:off x="2273554" y="1160100"/>
            <a:ext cx="1761296" cy="889980"/>
            <a:chOff x="3025813" y="636370"/>
            <a:chExt cx="2028292" cy="1161347"/>
          </a:xfrm>
        </p:grpSpPr>
        <p:sp>
          <p:nvSpPr>
            <p:cNvPr id="12" name="Rectangle 11"/>
            <p:cNvSpPr/>
            <p:nvPr/>
          </p:nvSpPr>
          <p:spPr>
            <a:xfrm>
              <a:off x="3503610" y="1023486"/>
              <a:ext cx="1550495" cy="7742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3025813" y="636370"/>
              <a:ext cx="1550496" cy="7742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US" sz="1100" kern="1200" dirty="0"/>
            </a:p>
            <a:p>
              <a:pPr marL="171450" lvl="1" indent="-171450" algn="l" defTabSz="711200">
                <a:lnSpc>
                  <a:spcPct val="90000"/>
                </a:lnSpc>
                <a:spcBef>
                  <a:spcPct val="0"/>
                </a:spcBef>
                <a:spcAft>
                  <a:spcPct val="15000"/>
                </a:spcAft>
                <a:buChar char="••"/>
              </a:pPr>
              <a:r>
                <a:rPr lang="en-US" sz="1100" kern="1200" dirty="0" smtClean="0"/>
                <a:t>Participants have new skills or knowledge</a:t>
              </a:r>
              <a:endParaRPr lang="en-US" sz="1100" kern="1200" dirty="0"/>
            </a:p>
          </p:txBody>
        </p:sp>
      </p:grpSp>
      <p:sp>
        <p:nvSpPr>
          <p:cNvPr id="14" name="Bent-Up Arrow 13"/>
          <p:cNvSpPr/>
          <p:nvPr/>
        </p:nvSpPr>
        <p:spPr>
          <a:xfrm rot="5400000">
            <a:off x="861455" y="977713"/>
            <a:ext cx="457082" cy="659285"/>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Bent-Up Arrow 14"/>
          <p:cNvSpPr/>
          <p:nvPr/>
        </p:nvSpPr>
        <p:spPr>
          <a:xfrm rot="10800000">
            <a:off x="818333" y="1842307"/>
            <a:ext cx="1395437" cy="41554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Bent-Up Arrow 15"/>
          <p:cNvSpPr/>
          <p:nvPr/>
        </p:nvSpPr>
        <p:spPr>
          <a:xfrm rot="10800000" flipH="1">
            <a:off x="2294497" y="1842307"/>
            <a:ext cx="1934603" cy="41554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0" name="Group 19"/>
          <p:cNvGrpSpPr/>
          <p:nvPr/>
        </p:nvGrpSpPr>
        <p:grpSpPr>
          <a:xfrm>
            <a:off x="202259" y="2270891"/>
            <a:ext cx="1685703" cy="955674"/>
            <a:chOff x="3146628" y="1300210"/>
            <a:chExt cx="1699934" cy="1466392"/>
          </a:xfrm>
        </p:grpSpPr>
        <p:sp>
          <p:nvSpPr>
            <p:cNvPr id="21" name="Rounded Rectangle 20"/>
            <p:cNvSpPr/>
            <p:nvPr/>
          </p:nvSpPr>
          <p:spPr>
            <a:xfrm>
              <a:off x="3199295" y="1300210"/>
              <a:ext cx="1565860" cy="1466392"/>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3146628" y="1812241"/>
              <a:ext cx="1699934" cy="864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200" dirty="0"/>
                <a:t>Participants use this knowledge after leaving the </a:t>
              </a:r>
              <a:r>
                <a:rPr lang="en-US" sz="1200" dirty="0" smtClean="0"/>
                <a:t>training in the way you intended</a:t>
              </a:r>
              <a:endParaRPr lang="en-US" sz="1200" dirty="0"/>
            </a:p>
            <a:p>
              <a:pPr lvl="0" algn="ctr" defTabSz="977900">
                <a:lnSpc>
                  <a:spcPct val="90000"/>
                </a:lnSpc>
                <a:spcBef>
                  <a:spcPct val="0"/>
                </a:spcBef>
                <a:spcAft>
                  <a:spcPct val="35000"/>
                </a:spcAft>
              </a:pPr>
              <a:endParaRPr lang="en-US" sz="2000" kern="1200" dirty="0"/>
            </a:p>
          </p:txBody>
        </p:sp>
      </p:grpSp>
      <p:grpSp>
        <p:nvGrpSpPr>
          <p:cNvPr id="23" name="Group 22"/>
          <p:cNvGrpSpPr/>
          <p:nvPr/>
        </p:nvGrpSpPr>
        <p:grpSpPr>
          <a:xfrm>
            <a:off x="3261798" y="2270891"/>
            <a:ext cx="1685153" cy="1089660"/>
            <a:chOff x="3612993" y="2045645"/>
            <a:chExt cx="1368518" cy="1042130"/>
          </a:xfrm>
        </p:grpSpPr>
        <p:sp>
          <p:nvSpPr>
            <p:cNvPr id="24" name="Rounded Rectangle 23"/>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200" dirty="0"/>
                <a:t>Participants use this knowledge after leaving the </a:t>
              </a:r>
              <a:r>
                <a:rPr lang="en-US" sz="1200" dirty="0" smtClean="0"/>
                <a:t>training in a way you never expected</a:t>
              </a:r>
              <a:endParaRPr lang="en-US" sz="1200" dirty="0"/>
            </a:p>
            <a:p>
              <a:pPr lvl="0" algn="ctr" defTabSz="977900">
                <a:lnSpc>
                  <a:spcPct val="90000"/>
                </a:lnSpc>
                <a:spcBef>
                  <a:spcPct val="0"/>
                </a:spcBef>
                <a:spcAft>
                  <a:spcPct val="35000"/>
                </a:spcAft>
              </a:pPr>
              <a:endParaRPr lang="en-US" sz="2000" kern="1200" dirty="0"/>
            </a:p>
          </p:txBody>
        </p:sp>
      </p:grpSp>
      <p:sp>
        <p:nvSpPr>
          <p:cNvPr id="33" name="Bent-Up Arrow 32"/>
          <p:cNvSpPr/>
          <p:nvPr/>
        </p:nvSpPr>
        <p:spPr>
          <a:xfrm rot="10800000">
            <a:off x="718943" y="3272498"/>
            <a:ext cx="371053" cy="60528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4" name="Group 33"/>
          <p:cNvGrpSpPr/>
          <p:nvPr/>
        </p:nvGrpSpPr>
        <p:grpSpPr>
          <a:xfrm>
            <a:off x="231266" y="4001115"/>
            <a:ext cx="1353693" cy="981817"/>
            <a:chOff x="3612993" y="2045645"/>
            <a:chExt cx="1368518" cy="1042130"/>
          </a:xfrm>
        </p:grpSpPr>
        <p:sp>
          <p:nvSpPr>
            <p:cNvPr id="35" name="Rounded Rectangle 34"/>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600" dirty="0" smtClean="0"/>
                <a:t>World is a better place</a:t>
              </a:r>
              <a:endParaRPr lang="en-US" sz="1600" dirty="0"/>
            </a:p>
            <a:p>
              <a:pPr lvl="0" algn="ctr" defTabSz="977900">
                <a:lnSpc>
                  <a:spcPct val="90000"/>
                </a:lnSpc>
                <a:spcBef>
                  <a:spcPct val="0"/>
                </a:spcBef>
                <a:spcAft>
                  <a:spcPct val="35000"/>
                </a:spcAft>
              </a:pPr>
              <a:endParaRPr lang="en-US" sz="2800" kern="1200" dirty="0"/>
            </a:p>
          </p:txBody>
        </p:sp>
      </p:grpSp>
      <p:sp>
        <p:nvSpPr>
          <p:cNvPr id="37" name="Bent-Up Arrow 36"/>
          <p:cNvSpPr/>
          <p:nvPr/>
        </p:nvSpPr>
        <p:spPr>
          <a:xfrm rot="10800000">
            <a:off x="3076271" y="3272498"/>
            <a:ext cx="371053" cy="60528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Bent-Up Arrow 37"/>
          <p:cNvSpPr/>
          <p:nvPr/>
        </p:nvSpPr>
        <p:spPr>
          <a:xfrm rot="10800000" flipH="1">
            <a:off x="4628318" y="3283278"/>
            <a:ext cx="369491" cy="60528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9" name="Group 38"/>
          <p:cNvGrpSpPr/>
          <p:nvPr/>
        </p:nvGrpSpPr>
        <p:grpSpPr>
          <a:xfrm>
            <a:off x="2358810" y="4001115"/>
            <a:ext cx="1390229" cy="981817"/>
            <a:chOff x="3612993" y="2045645"/>
            <a:chExt cx="1368518" cy="1042130"/>
          </a:xfrm>
        </p:grpSpPr>
        <p:sp>
          <p:nvSpPr>
            <p:cNvPr id="40" name="Rounded Rectangle 39"/>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400" dirty="0" smtClean="0"/>
                <a:t>World is in a much better place</a:t>
              </a:r>
              <a:endParaRPr lang="en-US" sz="1400" dirty="0"/>
            </a:p>
            <a:p>
              <a:pPr lvl="0" algn="ctr" defTabSz="977900">
                <a:lnSpc>
                  <a:spcPct val="90000"/>
                </a:lnSpc>
                <a:spcBef>
                  <a:spcPct val="0"/>
                </a:spcBef>
                <a:spcAft>
                  <a:spcPct val="35000"/>
                </a:spcAft>
              </a:pPr>
              <a:endParaRPr lang="en-US" sz="2400" kern="1200" dirty="0"/>
            </a:p>
          </p:txBody>
        </p:sp>
      </p:grpSp>
      <p:grpSp>
        <p:nvGrpSpPr>
          <p:cNvPr id="42" name="Group 41"/>
          <p:cNvGrpSpPr/>
          <p:nvPr/>
        </p:nvGrpSpPr>
        <p:grpSpPr>
          <a:xfrm>
            <a:off x="4390682" y="4001115"/>
            <a:ext cx="1331937" cy="981817"/>
            <a:chOff x="3612993" y="2045645"/>
            <a:chExt cx="1368518" cy="1042130"/>
          </a:xfrm>
        </p:grpSpPr>
        <p:sp>
          <p:nvSpPr>
            <p:cNvPr id="43" name="Rounded Rectangle 42"/>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400" dirty="0" smtClean="0"/>
                <a:t>Oh no….what have we done?</a:t>
              </a:r>
              <a:endParaRPr lang="en-US" sz="1400" dirty="0"/>
            </a:p>
            <a:p>
              <a:pPr lvl="0" algn="ctr" defTabSz="977900">
                <a:lnSpc>
                  <a:spcPct val="90000"/>
                </a:lnSpc>
                <a:spcBef>
                  <a:spcPct val="0"/>
                </a:spcBef>
                <a:spcAft>
                  <a:spcPct val="35000"/>
                </a:spcAft>
              </a:pPr>
              <a:endParaRPr lang="en-US" sz="2400" kern="1200" dirty="0"/>
            </a:p>
          </p:txBody>
        </p:sp>
      </p:grpSp>
      <p:pic>
        <p:nvPicPr>
          <p:cNvPr id="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208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12" y="601442"/>
            <a:ext cx="7772400" cy="461665"/>
          </a:xfrm>
        </p:spPr>
        <p:txBody>
          <a:bodyPr>
            <a:normAutofit/>
          </a:bodyPr>
          <a:lstStyle/>
          <a:p>
            <a:pPr algn="r"/>
            <a:r>
              <a:rPr lang="en-US" dirty="0" smtClean="0"/>
              <a:t>The </a:t>
            </a:r>
            <a:r>
              <a:rPr lang="en-US" dirty="0" err="1" smtClean="0"/>
              <a:t>unMaking</a:t>
            </a:r>
            <a:r>
              <a:rPr lang="en-US" dirty="0" smtClean="0"/>
              <a:t> of a Training Program </a:t>
            </a:r>
            <a:endParaRPr lang="en-US" dirty="0"/>
          </a:p>
        </p:txBody>
      </p:sp>
      <p:grpSp>
        <p:nvGrpSpPr>
          <p:cNvPr id="5" name="Group 4"/>
          <p:cNvGrpSpPr/>
          <p:nvPr/>
        </p:nvGrpSpPr>
        <p:grpSpPr>
          <a:xfrm>
            <a:off x="403235" y="601442"/>
            <a:ext cx="844436" cy="477372"/>
            <a:chOff x="569834" y="24510"/>
            <a:chExt cx="1368518" cy="957918"/>
          </a:xfrm>
        </p:grpSpPr>
        <p:sp>
          <p:nvSpPr>
            <p:cNvPr id="6" name="Rounded Rectangle 5"/>
            <p:cNvSpPr/>
            <p:nvPr/>
          </p:nvSpPr>
          <p:spPr>
            <a:xfrm>
              <a:off x="569834" y="24510"/>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616604" y="71280"/>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400" kern="1200" dirty="0" smtClean="0"/>
                <a:t>Inputs</a:t>
              </a:r>
              <a:endParaRPr lang="en-US" sz="1400" kern="1200" dirty="0"/>
            </a:p>
          </p:txBody>
        </p:sp>
      </p:grpSp>
      <p:sp>
        <p:nvSpPr>
          <p:cNvPr id="3" name="Rectangle 2"/>
          <p:cNvSpPr/>
          <p:nvPr/>
        </p:nvSpPr>
        <p:spPr>
          <a:xfrm>
            <a:off x="1248330" y="540046"/>
            <a:ext cx="3970161" cy="600164"/>
          </a:xfrm>
          <a:prstGeom prst="rect">
            <a:avLst/>
          </a:prstGeom>
        </p:spPr>
        <p:txBody>
          <a:bodyPr wrap="square">
            <a:spAutoFit/>
          </a:bodyPr>
          <a:lstStyle/>
          <a:p>
            <a:pPr marL="171450" lvl="0" indent="-171450">
              <a:buFont typeface="Arial" panose="020B0604020202020204" pitchFamily="34" charset="0"/>
              <a:buChar char="•"/>
            </a:pPr>
            <a:r>
              <a:rPr lang="en-US" sz="1100" dirty="0"/>
              <a:t>Curriculum</a:t>
            </a:r>
          </a:p>
          <a:p>
            <a:pPr marL="171450" lvl="0" indent="-171450">
              <a:buFont typeface="Arial" panose="020B0604020202020204" pitchFamily="34" charset="0"/>
              <a:buChar char="•"/>
            </a:pPr>
            <a:r>
              <a:rPr lang="en-US" sz="1100" dirty="0"/>
              <a:t>Facilitators</a:t>
            </a:r>
          </a:p>
          <a:p>
            <a:pPr marL="171450" lvl="0" indent="-171450">
              <a:buFont typeface="Arial" panose="020B0604020202020204" pitchFamily="34" charset="0"/>
              <a:buChar char="•"/>
            </a:pPr>
            <a:r>
              <a:rPr lang="en-US" sz="1100" dirty="0"/>
              <a:t>Budget</a:t>
            </a:r>
          </a:p>
        </p:txBody>
      </p:sp>
      <p:grpSp>
        <p:nvGrpSpPr>
          <p:cNvPr id="8" name="Group 7"/>
          <p:cNvGrpSpPr/>
          <p:nvPr/>
        </p:nvGrpSpPr>
        <p:grpSpPr>
          <a:xfrm>
            <a:off x="1452204" y="1167227"/>
            <a:ext cx="768080" cy="567974"/>
            <a:chOff x="2087818" y="1100568"/>
            <a:chExt cx="1368518" cy="957918"/>
          </a:xfrm>
        </p:grpSpPr>
        <p:sp>
          <p:nvSpPr>
            <p:cNvPr id="9" name="Rounded Rectangle 8"/>
            <p:cNvSpPr/>
            <p:nvPr/>
          </p:nvSpPr>
          <p:spPr>
            <a:xfrm>
              <a:off x="2087818" y="1100568"/>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2134588" y="1147338"/>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400" kern="1200" dirty="0" smtClean="0"/>
                <a:t>Output</a:t>
              </a:r>
              <a:endParaRPr lang="en-US" sz="1400" kern="1200" dirty="0"/>
            </a:p>
          </p:txBody>
        </p:sp>
      </p:grpSp>
      <p:grpSp>
        <p:nvGrpSpPr>
          <p:cNvPr id="11" name="Group 10"/>
          <p:cNvGrpSpPr/>
          <p:nvPr/>
        </p:nvGrpSpPr>
        <p:grpSpPr>
          <a:xfrm>
            <a:off x="2273554" y="1160100"/>
            <a:ext cx="1761296" cy="889980"/>
            <a:chOff x="3025813" y="636370"/>
            <a:chExt cx="2028292" cy="1161347"/>
          </a:xfrm>
        </p:grpSpPr>
        <p:sp>
          <p:nvSpPr>
            <p:cNvPr id="12" name="Rectangle 11"/>
            <p:cNvSpPr/>
            <p:nvPr/>
          </p:nvSpPr>
          <p:spPr>
            <a:xfrm>
              <a:off x="3503610" y="1023486"/>
              <a:ext cx="1550495" cy="7742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3025813" y="636370"/>
              <a:ext cx="1550496" cy="7742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US" sz="1100" kern="1200" dirty="0"/>
            </a:p>
            <a:p>
              <a:pPr marL="171450" lvl="1" indent="-171450" algn="l" defTabSz="711200">
                <a:lnSpc>
                  <a:spcPct val="90000"/>
                </a:lnSpc>
                <a:spcBef>
                  <a:spcPct val="0"/>
                </a:spcBef>
                <a:spcAft>
                  <a:spcPct val="15000"/>
                </a:spcAft>
                <a:buChar char="••"/>
              </a:pPr>
              <a:r>
                <a:rPr lang="en-US" sz="1100" kern="1200" dirty="0" smtClean="0"/>
                <a:t>Participants have new skills or knowledge</a:t>
              </a:r>
              <a:endParaRPr lang="en-US" sz="1100" kern="1200" dirty="0"/>
            </a:p>
          </p:txBody>
        </p:sp>
      </p:grpSp>
      <p:sp>
        <p:nvSpPr>
          <p:cNvPr id="14" name="Bent-Up Arrow 13"/>
          <p:cNvSpPr/>
          <p:nvPr/>
        </p:nvSpPr>
        <p:spPr>
          <a:xfrm rot="5400000">
            <a:off x="861455" y="977713"/>
            <a:ext cx="457082" cy="659285"/>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Bent-Up Arrow 14"/>
          <p:cNvSpPr/>
          <p:nvPr/>
        </p:nvSpPr>
        <p:spPr>
          <a:xfrm rot="10800000">
            <a:off x="818333" y="1842307"/>
            <a:ext cx="1395437" cy="41554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Bent-Up Arrow 15"/>
          <p:cNvSpPr/>
          <p:nvPr/>
        </p:nvSpPr>
        <p:spPr>
          <a:xfrm rot="10800000" flipH="1">
            <a:off x="2294497" y="1842307"/>
            <a:ext cx="1934603" cy="41554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Bent-Up Arrow 16"/>
          <p:cNvSpPr/>
          <p:nvPr/>
        </p:nvSpPr>
        <p:spPr>
          <a:xfrm rot="10800000" flipH="1">
            <a:off x="4297680" y="1842308"/>
            <a:ext cx="3116579" cy="41554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0" name="Group 19"/>
          <p:cNvGrpSpPr/>
          <p:nvPr/>
        </p:nvGrpSpPr>
        <p:grpSpPr>
          <a:xfrm>
            <a:off x="202259" y="2270891"/>
            <a:ext cx="1685703" cy="955674"/>
            <a:chOff x="3146628" y="1300210"/>
            <a:chExt cx="1699934" cy="1466392"/>
          </a:xfrm>
        </p:grpSpPr>
        <p:sp>
          <p:nvSpPr>
            <p:cNvPr id="21" name="Rounded Rectangle 20"/>
            <p:cNvSpPr/>
            <p:nvPr/>
          </p:nvSpPr>
          <p:spPr>
            <a:xfrm>
              <a:off x="3199295" y="1300210"/>
              <a:ext cx="1565860" cy="1466392"/>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3146628" y="1812241"/>
              <a:ext cx="1699934" cy="864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200" dirty="0"/>
                <a:t>Participants use this knowledge after leaving the </a:t>
              </a:r>
              <a:r>
                <a:rPr lang="en-US" sz="1200" dirty="0" smtClean="0"/>
                <a:t>training in the way you intended</a:t>
              </a:r>
              <a:endParaRPr lang="en-US" sz="1200" dirty="0"/>
            </a:p>
            <a:p>
              <a:pPr lvl="0" algn="ctr" defTabSz="977900">
                <a:lnSpc>
                  <a:spcPct val="90000"/>
                </a:lnSpc>
                <a:spcBef>
                  <a:spcPct val="0"/>
                </a:spcBef>
                <a:spcAft>
                  <a:spcPct val="35000"/>
                </a:spcAft>
              </a:pPr>
              <a:endParaRPr lang="en-US" sz="2000" kern="1200" dirty="0"/>
            </a:p>
          </p:txBody>
        </p:sp>
      </p:grpSp>
      <p:grpSp>
        <p:nvGrpSpPr>
          <p:cNvPr id="23" name="Group 22"/>
          <p:cNvGrpSpPr/>
          <p:nvPr/>
        </p:nvGrpSpPr>
        <p:grpSpPr>
          <a:xfrm>
            <a:off x="3261798" y="2270891"/>
            <a:ext cx="1685153" cy="1089660"/>
            <a:chOff x="3612993" y="2045645"/>
            <a:chExt cx="1368518" cy="1042130"/>
          </a:xfrm>
        </p:grpSpPr>
        <p:sp>
          <p:nvSpPr>
            <p:cNvPr id="24" name="Rounded Rectangle 23"/>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200" dirty="0"/>
                <a:t>Participants use this knowledge after leaving the </a:t>
              </a:r>
              <a:r>
                <a:rPr lang="en-US" sz="1200" dirty="0" smtClean="0"/>
                <a:t>training in a way you never expected</a:t>
              </a:r>
              <a:endParaRPr lang="en-US" sz="1200" dirty="0"/>
            </a:p>
            <a:p>
              <a:pPr lvl="0" algn="ctr" defTabSz="977900">
                <a:lnSpc>
                  <a:spcPct val="90000"/>
                </a:lnSpc>
                <a:spcBef>
                  <a:spcPct val="0"/>
                </a:spcBef>
                <a:spcAft>
                  <a:spcPct val="35000"/>
                </a:spcAft>
              </a:pPr>
              <a:endParaRPr lang="en-US" sz="2000" kern="1200" dirty="0"/>
            </a:p>
          </p:txBody>
        </p:sp>
      </p:grpSp>
      <p:grpSp>
        <p:nvGrpSpPr>
          <p:cNvPr id="26" name="Group 25"/>
          <p:cNvGrpSpPr/>
          <p:nvPr/>
        </p:nvGrpSpPr>
        <p:grpSpPr>
          <a:xfrm>
            <a:off x="6490534" y="2270891"/>
            <a:ext cx="1520243" cy="1247664"/>
            <a:chOff x="3784388" y="1272979"/>
            <a:chExt cx="1375170" cy="1343353"/>
          </a:xfrm>
        </p:grpSpPr>
        <p:sp>
          <p:nvSpPr>
            <p:cNvPr id="27" name="Rounded Rectangle 26"/>
            <p:cNvSpPr/>
            <p:nvPr/>
          </p:nvSpPr>
          <p:spPr>
            <a:xfrm>
              <a:off x="3791040" y="1285882"/>
              <a:ext cx="1368518" cy="957919"/>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p:nvPr/>
          </p:nvSpPr>
          <p:spPr>
            <a:xfrm>
              <a:off x="3784388" y="1272979"/>
              <a:ext cx="1375170" cy="13433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400" dirty="0" smtClean="0"/>
                <a:t>Participants never use the knowledge </a:t>
              </a:r>
              <a:endParaRPr lang="en-US" sz="1400" dirty="0"/>
            </a:p>
            <a:p>
              <a:pPr lvl="0" algn="ctr" defTabSz="977900">
                <a:lnSpc>
                  <a:spcPct val="90000"/>
                </a:lnSpc>
                <a:spcBef>
                  <a:spcPct val="0"/>
                </a:spcBef>
                <a:spcAft>
                  <a:spcPct val="35000"/>
                </a:spcAft>
              </a:pPr>
              <a:endParaRPr lang="en-US" sz="2400" kern="1200" dirty="0"/>
            </a:p>
          </p:txBody>
        </p:sp>
      </p:grpSp>
      <p:sp>
        <p:nvSpPr>
          <p:cNvPr id="29" name="Bent-Up Arrow 28"/>
          <p:cNvSpPr/>
          <p:nvPr/>
        </p:nvSpPr>
        <p:spPr>
          <a:xfrm rot="10800000" flipH="1">
            <a:off x="7259648" y="3220963"/>
            <a:ext cx="400576" cy="59518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0" name="Group 29"/>
          <p:cNvGrpSpPr/>
          <p:nvPr/>
        </p:nvGrpSpPr>
        <p:grpSpPr>
          <a:xfrm>
            <a:off x="6739803" y="4001115"/>
            <a:ext cx="1840842" cy="981817"/>
            <a:chOff x="3612993" y="2045645"/>
            <a:chExt cx="1368518" cy="1042130"/>
          </a:xfrm>
        </p:grpSpPr>
        <p:sp>
          <p:nvSpPr>
            <p:cNvPr id="31" name="Rounded Rectangle 30"/>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200" dirty="0" smtClean="0"/>
                <a:t>World  gets better or worse, but for reasons that have nothing to do with your training</a:t>
              </a:r>
              <a:endParaRPr lang="en-US" sz="1200" dirty="0"/>
            </a:p>
            <a:p>
              <a:pPr lvl="0" algn="ctr" defTabSz="977900">
                <a:lnSpc>
                  <a:spcPct val="90000"/>
                </a:lnSpc>
                <a:spcBef>
                  <a:spcPct val="0"/>
                </a:spcBef>
                <a:spcAft>
                  <a:spcPct val="35000"/>
                </a:spcAft>
              </a:pPr>
              <a:endParaRPr lang="en-US" sz="2000" kern="1200" dirty="0"/>
            </a:p>
          </p:txBody>
        </p:sp>
      </p:grpSp>
      <p:sp>
        <p:nvSpPr>
          <p:cNvPr id="33" name="Bent-Up Arrow 32"/>
          <p:cNvSpPr/>
          <p:nvPr/>
        </p:nvSpPr>
        <p:spPr>
          <a:xfrm rot="10800000">
            <a:off x="718943" y="3272498"/>
            <a:ext cx="371053" cy="60528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4" name="Group 33"/>
          <p:cNvGrpSpPr/>
          <p:nvPr/>
        </p:nvGrpSpPr>
        <p:grpSpPr>
          <a:xfrm>
            <a:off x="231266" y="4001115"/>
            <a:ext cx="1353693" cy="981817"/>
            <a:chOff x="3612993" y="2045645"/>
            <a:chExt cx="1368518" cy="1042130"/>
          </a:xfrm>
        </p:grpSpPr>
        <p:sp>
          <p:nvSpPr>
            <p:cNvPr id="35" name="Rounded Rectangle 34"/>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600" dirty="0" smtClean="0"/>
                <a:t>World is a better place</a:t>
              </a:r>
              <a:endParaRPr lang="en-US" sz="1600" dirty="0"/>
            </a:p>
            <a:p>
              <a:pPr lvl="0" algn="ctr" defTabSz="977900">
                <a:lnSpc>
                  <a:spcPct val="90000"/>
                </a:lnSpc>
                <a:spcBef>
                  <a:spcPct val="0"/>
                </a:spcBef>
                <a:spcAft>
                  <a:spcPct val="35000"/>
                </a:spcAft>
              </a:pPr>
              <a:endParaRPr lang="en-US" sz="2800" kern="1200" dirty="0"/>
            </a:p>
          </p:txBody>
        </p:sp>
      </p:grpSp>
      <p:sp>
        <p:nvSpPr>
          <p:cNvPr id="37" name="Bent-Up Arrow 36"/>
          <p:cNvSpPr/>
          <p:nvPr/>
        </p:nvSpPr>
        <p:spPr>
          <a:xfrm rot="10800000">
            <a:off x="3076271" y="3272498"/>
            <a:ext cx="371053" cy="60528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Bent-Up Arrow 37"/>
          <p:cNvSpPr/>
          <p:nvPr/>
        </p:nvSpPr>
        <p:spPr>
          <a:xfrm rot="10800000" flipH="1">
            <a:off x="4628318" y="3283278"/>
            <a:ext cx="369491" cy="60528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9" name="Group 38"/>
          <p:cNvGrpSpPr/>
          <p:nvPr/>
        </p:nvGrpSpPr>
        <p:grpSpPr>
          <a:xfrm>
            <a:off x="2358810" y="4001115"/>
            <a:ext cx="1390229" cy="981817"/>
            <a:chOff x="3612993" y="2045645"/>
            <a:chExt cx="1368518" cy="1042130"/>
          </a:xfrm>
        </p:grpSpPr>
        <p:sp>
          <p:nvSpPr>
            <p:cNvPr id="40" name="Rounded Rectangle 39"/>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400" dirty="0" smtClean="0"/>
                <a:t>World is in a much better place</a:t>
              </a:r>
              <a:endParaRPr lang="en-US" sz="1400" dirty="0"/>
            </a:p>
            <a:p>
              <a:pPr lvl="0" algn="ctr" defTabSz="977900">
                <a:lnSpc>
                  <a:spcPct val="90000"/>
                </a:lnSpc>
                <a:spcBef>
                  <a:spcPct val="0"/>
                </a:spcBef>
                <a:spcAft>
                  <a:spcPct val="35000"/>
                </a:spcAft>
              </a:pPr>
              <a:endParaRPr lang="en-US" sz="2400" kern="1200" dirty="0"/>
            </a:p>
          </p:txBody>
        </p:sp>
      </p:grpSp>
      <p:grpSp>
        <p:nvGrpSpPr>
          <p:cNvPr id="42" name="Group 41"/>
          <p:cNvGrpSpPr/>
          <p:nvPr/>
        </p:nvGrpSpPr>
        <p:grpSpPr>
          <a:xfrm>
            <a:off x="4390682" y="4001115"/>
            <a:ext cx="1331937" cy="981817"/>
            <a:chOff x="3612993" y="2045645"/>
            <a:chExt cx="1368518" cy="1042130"/>
          </a:xfrm>
        </p:grpSpPr>
        <p:sp>
          <p:nvSpPr>
            <p:cNvPr id="43" name="Rounded Rectangle 42"/>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400" dirty="0" smtClean="0"/>
                <a:t>Oh no….what have we done?</a:t>
              </a:r>
              <a:endParaRPr lang="en-US" sz="1400" dirty="0"/>
            </a:p>
            <a:p>
              <a:pPr lvl="0" algn="ctr" defTabSz="977900">
                <a:lnSpc>
                  <a:spcPct val="90000"/>
                </a:lnSpc>
                <a:spcBef>
                  <a:spcPct val="0"/>
                </a:spcBef>
                <a:spcAft>
                  <a:spcPct val="35000"/>
                </a:spcAft>
              </a:pPr>
              <a:endParaRPr lang="en-US" sz="2400" kern="1200" dirty="0"/>
            </a:p>
          </p:txBody>
        </p:sp>
      </p:grpSp>
      <p:pic>
        <p:nvPicPr>
          <p:cNvPr id="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112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190" y="609601"/>
            <a:ext cx="7772400" cy="461665"/>
          </a:xfrm>
        </p:spPr>
        <p:txBody>
          <a:bodyPr>
            <a:normAutofit/>
          </a:bodyPr>
          <a:lstStyle/>
          <a:p>
            <a:pPr algn="r"/>
            <a:r>
              <a:rPr lang="en-US" dirty="0" smtClean="0"/>
              <a:t>The Making of a Training Program</a:t>
            </a:r>
            <a:endParaRPr lang="en-US" dirty="0"/>
          </a:p>
        </p:txBody>
      </p:sp>
      <p:graphicFrame>
        <p:nvGraphicFramePr>
          <p:cNvPr id="4" name="Diagram 3"/>
          <p:cNvGraphicFramePr/>
          <p:nvPr>
            <p:extLst>
              <p:ext uri="{D42A27DB-BD31-4B8C-83A1-F6EECF244321}">
                <p14:modId xmlns:p14="http://schemas.microsoft.com/office/powerpoint/2010/main" val="3739279289"/>
              </p:ext>
            </p:extLst>
          </p:nvPr>
        </p:nvGraphicFramePr>
        <p:xfrm>
          <a:off x="312822" y="770531"/>
          <a:ext cx="8674768" cy="4235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637020" y="1440180"/>
            <a:ext cx="184731" cy="369332"/>
          </a:xfrm>
          <a:prstGeom prst="rect">
            <a:avLst/>
          </a:prstGeom>
          <a:noFill/>
        </p:spPr>
        <p:txBody>
          <a:bodyPr wrap="none" rtlCol="0">
            <a:spAutoFit/>
          </a:bodyPr>
          <a:lstStyle/>
          <a:p>
            <a:endParaRPr lang="en-US" dirty="0"/>
          </a:p>
        </p:txBody>
      </p:sp>
      <p:sp>
        <p:nvSpPr>
          <p:cNvPr id="5" name="TextBox 4"/>
          <p:cNvSpPr txBox="1"/>
          <p:nvPr/>
        </p:nvSpPr>
        <p:spPr>
          <a:xfrm rot="1001431">
            <a:off x="3914725" y="1587606"/>
            <a:ext cx="4800432" cy="923330"/>
          </a:xfrm>
          <a:prstGeom prst="rect">
            <a:avLst/>
          </a:prstGeom>
          <a:noFill/>
          <a:ln cmpd="sng">
            <a:solidFill>
              <a:schemeClr val="accent2"/>
            </a:solidFill>
            <a:prstDash val="sysDash"/>
            <a:bevel/>
          </a:ln>
        </p:spPr>
        <p:txBody>
          <a:bodyPr wrap="square" rtlCol="0">
            <a:spAutoFit/>
          </a:bodyPr>
          <a:lstStyle/>
          <a:p>
            <a:pPr algn="ctr"/>
            <a:r>
              <a:rPr lang="en-US" dirty="0" smtClean="0"/>
              <a:t>Traditional Evaluation methods generally focus on a linear pathway of results along a predetermined logic model</a:t>
            </a:r>
            <a:endParaRPr lang="en-US" dirty="0"/>
          </a:p>
        </p:txBody>
      </p:sp>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547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078" y="601442"/>
            <a:ext cx="7772400" cy="461665"/>
          </a:xfrm>
        </p:spPr>
        <p:txBody>
          <a:bodyPr>
            <a:normAutofit/>
          </a:bodyPr>
          <a:lstStyle/>
          <a:p>
            <a:pPr algn="r"/>
            <a:r>
              <a:rPr lang="en-US" dirty="0" smtClean="0"/>
              <a:t>The </a:t>
            </a:r>
            <a:r>
              <a:rPr lang="en-US" dirty="0" err="1" smtClean="0"/>
              <a:t>unMaking</a:t>
            </a:r>
            <a:r>
              <a:rPr lang="en-US" dirty="0" smtClean="0"/>
              <a:t> of a Training Program </a:t>
            </a:r>
            <a:endParaRPr lang="en-US" dirty="0"/>
          </a:p>
        </p:txBody>
      </p:sp>
      <p:grpSp>
        <p:nvGrpSpPr>
          <p:cNvPr id="5" name="Group 4"/>
          <p:cNvGrpSpPr/>
          <p:nvPr/>
        </p:nvGrpSpPr>
        <p:grpSpPr>
          <a:xfrm>
            <a:off x="403235" y="601442"/>
            <a:ext cx="844436" cy="477372"/>
            <a:chOff x="569834" y="24510"/>
            <a:chExt cx="1368518" cy="957918"/>
          </a:xfrm>
        </p:grpSpPr>
        <p:sp>
          <p:nvSpPr>
            <p:cNvPr id="6" name="Rounded Rectangle 5"/>
            <p:cNvSpPr/>
            <p:nvPr/>
          </p:nvSpPr>
          <p:spPr>
            <a:xfrm>
              <a:off x="569834" y="24510"/>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616604" y="71280"/>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400" kern="1200" dirty="0" smtClean="0"/>
                <a:t>Inputs</a:t>
              </a:r>
              <a:endParaRPr lang="en-US" sz="1400" kern="1200" dirty="0"/>
            </a:p>
          </p:txBody>
        </p:sp>
      </p:grpSp>
      <p:sp>
        <p:nvSpPr>
          <p:cNvPr id="3" name="Rectangle 2"/>
          <p:cNvSpPr/>
          <p:nvPr/>
        </p:nvSpPr>
        <p:spPr>
          <a:xfrm>
            <a:off x="1248330" y="540046"/>
            <a:ext cx="3970161" cy="600164"/>
          </a:xfrm>
          <a:prstGeom prst="rect">
            <a:avLst/>
          </a:prstGeom>
        </p:spPr>
        <p:txBody>
          <a:bodyPr wrap="square">
            <a:spAutoFit/>
          </a:bodyPr>
          <a:lstStyle/>
          <a:p>
            <a:pPr marL="171450" lvl="0" indent="-171450">
              <a:buFont typeface="Arial" panose="020B0604020202020204" pitchFamily="34" charset="0"/>
              <a:buChar char="•"/>
            </a:pPr>
            <a:r>
              <a:rPr lang="en-US" sz="1100" dirty="0"/>
              <a:t>Curriculum</a:t>
            </a:r>
          </a:p>
          <a:p>
            <a:pPr marL="171450" lvl="0" indent="-171450">
              <a:buFont typeface="Arial" panose="020B0604020202020204" pitchFamily="34" charset="0"/>
              <a:buChar char="•"/>
            </a:pPr>
            <a:r>
              <a:rPr lang="en-US" sz="1100" dirty="0"/>
              <a:t>Facilitators</a:t>
            </a:r>
          </a:p>
          <a:p>
            <a:pPr marL="171450" lvl="0" indent="-171450">
              <a:buFont typeface="Arial" panose="020B0604020202020204" pitchFamily="34" charset="0"/>
              <a:buChar char="•"/>
            </a:pPr>
            <a:r>
              <a:rPr lang="en-US" sz="1100" dirty="0"/>
              <a:t>Budget</a:t>
            </a:r>
          </a:p>
        </p:txBody>
      </p:sp>
      <p:grpSp>
        <p:nvGrpSpPr>
          <p:cNvPr id="8" name="Group 7"/>
          <p:cNvGrpSpPr/>
          <p:nvPr/>
        </p:nvGrpSpPr>
        <p:grpSpPr>
          <a:xfrm>
            <a:off x="1452204" y="1167227"/>
            <a:ext cx="768080" cy="567974"/>
            <a:chOff x="2087818" y="1100568"/>
            <a:chExt cx="1368518" cy="957918"/>
          </a:xfrm>
        </p:grpSpPr>
        <p:sp>
          <p:nvSpPr>
            <p:cNvPr id="9" name="Rounded Rectangle 8"/>
            <p:cNvSpPr/>
            <p:nvPr/>
          </p:nvSpPr>
          <p:spPr>
            <a:xfrm>
              <a:off x="2087818" y="1100568"/>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2134588" y="1147338"/>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1400" kern="1200" dirty="0" smtClean="0"/>
                <a:t>Output</a:t>
              </a:r>
              <a:endParaRPr lang="en-US" sz="1400" kern="1200" dirty="0"/>
            </a:p>
          </p:txBody>
        </p:sp>
      </p:grpSp>
      <p:grpSp>
        <p:nvGrpSpPr>
          <p:cNvPr id="11" name="Group 10"/>
          <p:cNvGrpSpPr/>
          <p:nvPr/>
        </p:nvGrpSpPr>
        <p:grpSpPr>
          <a:xfrm>
            <a:off x="2273554" y="1160100"/>
            <a:ext cx="1761296" cy="889980"/>
            <a:chOff x="3025813" y="636370"/>
            <a:chExt cx="2028292" cy="1161347"/>
          </a:xfrm>
        </p:grpSpPr>
        <p:sp>
          <p:nvSpPr>
            <p:cNvPr id="12" name="Rectangle 11"/>
            <p:cNvSpPr/>
            <p:nvPr/>
          </p:nvSpPr>
          <p:spPr>
            <a:xfrm>
              <a:off x="3503610" y="1023486"/>
              <a:ext cx="1550495" cy="7742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3025813" y="636370"/>
              <a:ext cx="1550496" cy="7742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US" sz="1100" kern="1200" dirty="0"/>
            </a:p>
            <a:p>
              <a:pPr marL="171450" lvl="1" indent="-171450" algn="l" defTabSz="711200">
                <a:lnSpc>
                  <a:spcPct val="90000"/>
                </a:lnSpc>
                <a:spcBef>
                  <a:spcPct val="0"/>
                </a:spcBef>
                <a:spcAft>
                  <a:spcPct val="15000"/>
                </a:spcAft>
                <a:buChar char="••"/>
              </a:pPr>
              <a:r>
                <a:rPr lang="en-US" sz="1100" kern="1200" dirty="0" smtClean="0"/>
                <a:t>Participants have new skills or knowledge</a:t>
              </a:r>
              <a:endParaRPr lang="en-US" sz="1100" kern="1200" dirty="0"/>
            </a:p>
          </p:txBody>
        </p:sp>
      </p:grpSp>
      <p:sp>
        <p:nvSpPr>
          <p:cNvPr id="14" name="Bent-Up Arrow 13"/>
          <p:cNvSpPr/>
          <p:nvPr/>
        </p:nvSpPr>
        <p:spPr>
          <a:xfrm rot="5400000">
            <a:off x="861455" y="977713"/>
            <a:ext cx="457082" cy="659285"/>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Bent-Up Arrow 14"/>
          <p:cNvSpPr/>
          <p:nvPr/>
        </p:nvSpPr>
        <p:spPr>
          <a:xfrm rot="10800000">
            <a:off x="818333" y="1842307"/>
            <a:ext cx="1395437" cy="41554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Bent-Up Arrow 15"/>
          <p:cNvSpPr/>
          <p:nvPr/>
        </p:nvSpPr>
        <p:spPr>
          <a:xfrm rot="10800000" flipH="1">
            <a:off x="2294497" y="1842307"/>
            <a:ext cx="1934603" cy="41554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Bent-Up Arrow 16"/>
          <p:cNvSpPr/>
          <p:nvPr/>
        </p:nvSpPr>
        <p:spPr>
          <a:xfrm rot="10800000" flipH="1">
            <a:off x="4297680" y="1842308"/>
            <a:ext cx="3116579" cy="41554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0" name="Group 19"/>
          <p:cNvGrpSpPr/>
          <p:nvPr/>
        </p:nvGrpSpPr>
        <p:grpSpPr>
          <a:xfrm>
            <a:off x="202259" y="2270891"/>
            <a:ext cx="1685703" cy="955674"/>
            <a:chOff x="3146628" y="1300210"/>
            <a:chExt cx="1699934" cy="1466392"/>
          </a:xfrm>
        </p:grpSpPr>
        <p:sp>
          <p:nvSpPr>
            <p:cNvPr id="21" name="Rounded Rectangle 20"/>
            <p:cNvSpPr/>
            <p:nvPr/>
          </p:nvSpPr>
          <p:spPr>
            <a:xfrm>
              <a:off x="3199295" y="1300210"/>
              <a:ext cx="1565860" cy="1466392"/>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3146628" y="1812241"/>
              <a:ext cx="1699934" cy="864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200" dirty="0"/>
                <a:t>Participants use this knowledge after leaving the </a:t>
              </a:r>
              <a:r>
                <a:rPr lang="en-US" sz="1200" dirty="0" smtClean="0"/>
                <a:t>training in the way you intended</a:t>
              </a:r>
              <a:endParaRPr lang="en-US" sz="1200" dirty="0"/>
            </a:p>
            <a:p>
              <a:pPr lvl="0" algn="ctr" defTabSz="977900">
                <a:lnSpc>
                  <a:spcPct val="90000"/>
                </a:lnSpc>
                <a:spcBef>
                  <a:spcPct val="0"/>
                </a:spcBef>
                <a:spcAft>
                  <a:spcPct val="35000"/>
                </a:spcAft>
              </a:pPr>
              <a:endParaRPr lang="en-US" sz="2000" kern="1200" dirty="0"/>
            </a:p>
          </p:txBody>
        </p:sp>
      </p:grpSp>
      <p:grpSp>
        <p:nvGrpSpPr>
          <p:cNvPr id="23" name="Group 22"/>
          <p:cNvGrpSpPr/>
          <p:nvPr/>
        </p:nvGrpSpPr>
        <p:grpSpPr>
          <a:xfrm>
            <a:off x="3261798" y="2270891"/>
            <a:ext cx="1685153" cy="1089660"/>
            <a:chOff x="3612993" y="2045645"/>
            <a:chExt cx="1368518" cy="1042130"/>
          </a:xfrm>
        </p:grpSpPr>
        <p:sp>
          <p:nvSpPr>
            <p:cNvPr id="24" name="Rounded Rectangle 23"/>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200" dirty="0"/>
                <a:t>Participants use this knowledge after leaving the </a:t>
              </a:r>
              <a:r>
                <a:rPr lang="en-US" sz="1200" dirty="0" smtClean="0"/>
                <a:t>training in a way you never expected</a:t>
              </a:r>
              <a:endParaRPr lang="en-US" sz="1200" dirty="0"/>
            </a:p>
            <a:p>
              <a:pPr lvl="0" algn="ctr" defTabSz="977900">
                <a:lnSpc>
                  <a:spcPct val="90000"/>
                </a:lnSpc>
                <a:spcBef>
                  <a:spcPct val="0"/>
                </a:spcBef>
                <a:spcAft>
                  <a:spcPct val="35000"/>
                </a:spcAft>
              </a:pPr>
              <a:endParaRPr lang="en-US" sz="2000" kern="1200" dirty="0"/>
            </a:p>
          </p:txBody>
        </p:sp>
      </p:grpSp>
      <p:grpSp>
        <p:nvGrpSpPr>
          <p:cNvPr id="26" name="Group 25"/>
          <p:cNvGrpSpPr/>
          <p:nvPr/>
        </p:nvGrpSpPr>
        <p:grpSpPr>
          <a:xfrm>
            <a:off x="6490534" y="2270891"/>
            <a:ext cx="1520243" cy="1247664"/>
            <a:chOff x="3784388" y="1272979"/>
            <a:chExt cx="1375170" cy="1343353"/>
          </a:xfrm>
        </p:grpSpPr>
        <p:sp>
          <p:nvSpPr>
            <p:cNvPr id="27" name="Rounded Rectangle 26"/>
            <p:cNvSpPr/>
            <p:nvPr/>
          </p:nvSpPr>
          <p:spPr>
            <a:xfrm>
              <a:off x="3791040" y="1285882"/>
              <a:ext cx="1368518" cy="957919"/>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p:nvPr/>
          </p:nvSpPr>
          <p:spPr>
            <a:xfrm>
              <a:off x="3784388" y="1272979"/>
              <a:ext cx="1375170" cy="13433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400" dirty="0" smtClean="0"/>
                <a:t>Participants never use the knowledge </a:t>
              </a:r>
              <a:endParaRPr lang="en-US" sz="1400" dirty="0"/>
            </a:p>
            <a:p>
              <a:pPr lvl="0" algn="ctr" defTabSz="977900">
                <a:lnSpc>
                  <a:spcPct val="90000"/>
                </a:lnSpc>
                <a:spcBef>
                  <a:spcPct val="0"/>
                </a:spcBef>
                <a:spcAft>
                  <a:spcPct val="35000"/>
                </a:spcAft>
              </a:pPr>
              <a:endParaRPr lang="en-US" sz="2400" kern="1200" dirty="0"/>
            </a:p>
          </p:txBody>
        </p:sp>
      </p:grpSp>
      <p:sp>
        <p:nvSpPr>
          <p:cNvPr id="29" name="Bent-Up Arrow 28"/>
          <p:cNvSpPr/>
          <p:nvPr/>
        </p:nvSpPr>
        <p:spPr>
          <a:xfrm rot="10800000" flipH="1">
            <a:off x="7259648" y="3220963"/>
            <a:ext cx="400576" cy="59518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0" name="Group 29"/>
          <p:cNvGrpSpPr/>
          <p:nvPr/>
        </p:nvGrpSpPr>
        <p:grpSpPr>
          <a:xfrm>
            <a:off x="6739803" y="4001115"/>
            <a:ext cx="1840842" cy="981817"/>
            <a:chOff x="3612993" y="2045645"/>
            <a:chExt cx="1368518" cy="1042130"/>
          </a:xfrm>
        </p:grpSpPr>
        <p:sp>
          <p:nvSpPr>
            <p:cNvPr id="31" name="Rounded Rectangle 30"/>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200" dirty="0" smtClean="0"/>
                <a:t>World  gets better or worse, but for reasons that have nothing to do with your training</a:t>
              </a:r>
              <a:endParaRPr lang="en-US" sz="1200" dirty="0"/>
            </a:p>
            <a:p>
              <a:pPr lvl="0" algn="ctr" defTabSz="977900">
                <a:lnSpc>
                  <a:spcPct val="90000"/>
                </a:lnSpc>
                <a:spcBef>
                  <a:spcPct val="0"/>
                </a:spcBef>
                <a:spcAft>
                  <a:spcPct val="35000"/>
                </a:spcAft>
              </a:pPr>
              <a:endParaRPr lang="en-US" sz="2000" kern="1200" dirty="0"/>
            </a:p>
          </p:txBody>
        </p:sp>
      </p:grpSp>
      <p:sp>
        <p:nvSpPr>
          <p:cNvPr id="33" name="Bent-Up Arrow 32"/>
          <p:cNvSpPr/>
          <p:nvPr/>
        </p:nvSpPr>
        <p:spPr>
          <a:xfrm rot="10800000">
            <a:off x="718943" y="3272498"/>
            <a:ext cx="371053" cy="60528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4" name="Group 33"/>
          <p:cNvGrpSpPr/>
          <p:nvPr/>
        </p:nvGrpSpPr>
        <p:grpSpPr>
          <a:xfrm>
            <a:off x="231266" y="4001115"/>
            <a:ext cx="1353693" cy="981817"/>
            <a:chOff x="3612993" y="2045645"/>
            <a:chExt cx="1368518" cy="1042130"/>
          </a:xfrm>
        </p:grpSpPr>
        <p:sp>
          <p:nvSpPr>
            <p:cNvPr id="35" name="Rounded Rectangle 34"/>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600" dirty="0" smtClean="0"/>
                <a:t>World is a better place</a:t>
              </a:r>
              <a:endParaRPr lang="en-US" sz="1600" dirty="0"/>
            </a:p>
            <a:p>
              <a:pPr lvl="0" algn="ctr" defTabSz="977900">
                <a:lnSpc>
                  <a:spcPct val="90000"/>
                </a:lnSpc>
                <a:spcBef>
                  <a:spcPct val="0"/>
                </a:spcBef>
                <a:spcAft>
                  <a:spcPct val="35000"/>
                </a:spcAft>
              </a:pPr>
              <a:endParaRPr lang="en-US" sz="2800" kern="1200" dirty="0"/>
            </a:p>
          </p:txBody>
        </p:sp>
      </p:grpSp>
      <p:sp>
        <p:nvSpPr>
          <p:cNvPr id="37" name="Bent-Up Arrow 36"/>
          <p:cNvSpPr/>
          <p:nvPr/>
        </p:nvSpPr>
        <p:spPr>
          <a:xfrm rot="10800000">
            <a:off x="3076271" y="3272498"/>
            <a:ext cx="371053" cy="60528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Bent-Up Arrow 37"/>
          <p:cNvSpPr/>
          <p:nvPr/>
        </p:nvSpPr>
        <p:spPr>
          <a:xfrm rot="10800000" flipH="1">
            <a:off x="4628318" y="3283278"/>
            <a:ext cx="369491" cy="60528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9" name="Group 38"/>
          <p:cNvGrpSpPr/>
          <p:nvPr/>
        </p:nvGrpSpPr>
        <p:grpSpPr>
          <a:xfrm>
            <a:off x="2358810" y="4001115"/>
            <a:ext cx="1390229" cy="981817"/>
            <a:chOff x="3612993" y="2045645"/>
            <a:chExt cx="1368518" cy="1042130"/>
          </a:xfrm>
        </p:grpSpPr>
        <p:sp>
          <p:nvSpPr>
            <p:cNvPr id="40" name="Rounded Rectangle 39"/>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400" dirty="0" smtClean="0"/>
                <a:t>World is in a much better place</a:t>
              </a:r>
              <a:endParaRPr lang="en-US" sz="1400" dirty="0"/>
            </a:p>
            <a:p>
              <a:pPr lvl="0" algn="ctr" defTabSz="977900">
                <a:lnSpc>
                  <a:spcPct val="90000"/>
                </a:lnSpc>
                <a:spcBef>
                  <a:spcPct val="0"/>
                </a:spcBef>
                <a:spcAft>
                  <a:spcPct val="35000"/>
                </a:spcAft>
              </a:pPr>
              <a:endParaRPr lang="en-US" sz="2400" kern="1200" dirty="0"/>
            </a:p>
          </p:txBody>
        </p:sp>
      </p:grpSp>
      <p:grpSp>
        <p:nvGrpSpPr>
          <p:cNvPr id="42" name="Group 41"/>
          <p:cNvGrpSpPr/>
          <p:nvPr/>
        </p:nvGrpSpPr>
        <p:grpSpPr>
          <a:xfrm>
            <a:off x="4390682" y="4001115"/>
            <a:ext cx="1331937" cy="981817"/>
            <a:chOff x="3612993" y="2045645"/>
            <a:chExt cx="1368518" cy="1042130"/>
          </a:xfrm>
        </p:grpSpPr>
        <p:sp>
          <p:nvSpPr>
            <p:cNvPr id="43" name="Rounded Rectangle 42"/>
            <p:cNvSpPr/>
            <p:nvPr/>
          </p:nvSpPr>
          <p:spPr>
            <a:xfrm>
              <a:off x="3612993" y="2045645"/>
              <a:ext cx="1368518" cy="957918"/>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ounded Rectangle 4"/>
            <p:cNvSpPr/>
            <p:nvPr/>
          </p:nvSpPr>
          <p:spPr>
            <a:xfrm>
              <a:off x="3652572" y="2223397"/>
              <a:ext cx="1274978" cy="864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1400" dirty="0" smtClean="0"/>
                <a:t>Oh no….what have we done?</a:t>
              </a:r>
              <a:endParaRPr lang="en-US" sz="1400" dirty="0"/>
            </a:p>
            <a:p>
              <a:pPr lvl="0" algn="ctr" defTabSz="977900">
                <a:lnSpc>
                  <a:spcPct val="90000"/>
                </a:lnSpc>
                <a:spcBef>
                  <a:spcPct val="0"/>
                </a:spcBef>
                <a:spcAft>
                  <a:spcPct val="35000"/>
                </a:spcAft>
              </a:pPr>
              <a:endParaRPr lang="en-US" sz="2400" kern="1200" dirty="0"/>
            </a:p>
          </p:txBody>
        </p:sp>
      </p:grpSp>
      <p:sp>
        <p:nvSpPr>
          <p:cNvPr id="45" name="TextBox 44"/>
          <p:cNvSpPr txBox="1"/>
          <p:nvPr/>
        </p:nvSpPr>
        <p:spPr>
          <a:xfrm rot="182439">
            <a:off x="3468762" y="1074232"/>
            <a:ext cx="4332553" cy="923330"/>
          </a:xfrm>
          <a:prstGeom prst="rect">
            <a:avLst/>
          </a:prstGeom>
          <a:noFill/>
          <a:ln cmpd="sng">
            <a:solidFill>
              <a:schemeClr val="accent2"/>
            </a:solidFill>
            <a:prstDash val="sysDash"/>
            <a:bevel/>
          </a:ln>
        </p:spPr>
        <p:txBody>
          <a:bodyPr wrap="square" rtlCol="0">
            <a:spAutoFit/>
          </a:bodyPr>
          <a:lstStyle>
            <a:defPPr>
              <a:defRPr lang="en-US"/>
            </a:defPPr>
          </a:lstStyle>
          <a:p>
            <a:pPr algn="ctr"/>
            <a:r>
              <a:rPr lang="en-US" dirty="0"/>
              <a:t>Outcome Harvest assumes there are multiple outcomes, both known and unknown</a:t>
            </a:r>
          </a:p>
        </p:txBody>
      </p:sp>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379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B18E012-EC0C-1649-A039-CB178266D114}" type="datetime1">
              <a:rPr lang="en-US" smtClean="0"/>
              <a:t>9/26/2016</a:t>
            </a:fld>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17</a:t>
            </a:fld>
            <a:endParaRPr lang="en-US"/>
          </a:p>
        </p:txBody>
      </p:sp>
      <p:sp>
        <p:nvSpPr>
          <p:cNvPr id="6" name="Title 5"/>
          <p:cNvSpPr>
            <a:spLocks noGrp="1"/>
          </p:cNvSpPr>
          <p:nvPr>
            <p:ph type="title"/>
          </p:nvPr>
        </p:nvSpPr>
        <p:spPr>
          <a:xfrm>
            <a:off x="4733924" y="682516"/>
            <a:ext cx="4257675" cy="4524315"/>
          </a:xfrm>
        </p:spPr>
        <p:txBody>
          <a:bodyPr/>
          <a:lstStyle/>
          <a:p>
            <a:pPr marL="230188" lvl="0" indent="-230188">
              <a:spcBef>
                <a:spcPts val="0"/>
              </a:spcBef>
              <a:spcAft>
                <a:spcPts val="800"/>
              </a:spcAft>
            </a:pPr>
            <a:r>
              <a:rPr lang="en-US" dirty="0" smtClean="0"/>
              <a:t>Outcome Harvest is useful if:</a:t>
            </a:r>
            <a:br>
              <a:rPr lang="en-US" dirty="0" smtClean="0"/>
            </a:br>
            <a:r>
              <a:rPr lang="en-US" dirty="0" smtClean="0"/>
              <a:t/>
            </a:r>
            <a:br>
              <a:rPr lang="en-US" dirty="0" smtClean="0"/>
            </a:br>
            <a:r>
              <a:rPr lang="en-US" sz="2000" dirty="0">
                <a:solidFill>
                  <a:srgbClr val="6C6463"/>
                </a:solidFill>
                <a:ea typeface="+mn-ea"/>
              </a:rPr>
              <a:t>You’re </a:t>
            </a:r>
            <a:r>
              <a:rPr lang="en-US" sz="2000" dirty="0" smtClean="0">
                <a:solidFill>
                  <a:srgbClr val="6C6463"/>
                </a:solidFill>
                <a:ea typeface="+mn-ea"/>
              </a:rPr>
              <a:t>interested </a:t>
            </a:r>
            <a:r>
              <a:rPr lang="en-US" sz="2000" dirty="0">
                <a:solidFill>
                  <a:srgbClr val="6C6463"/>
                </a:solidFill>
                <a:ea typeface="+mn-ea"/>
              </a:rPr>
              <a:t>in learning about achievements rather than </a:t>
            </a:r>
            <a:r>
              <a:rPr lang="en-US" sz="2000" dirty="0" smtClean="0">
                <a:solidFill>
                  <a:srgbClr val="6C6463"/>
                </a:solidFill>
                <a:ea typeface="+mn-ea"/>
              </a:rPr>
              <a:t>activities,</a:t>
            </a:r>
            <a:r>
              <a:rPr lang="en-US" sz="2000" dirty="0">
                <a:solidFill>
                  <a:srgbClr val="6C6463"/>
                </a:solidFill>
                <a:ea typeface="+mn-ea"/>
              </a:rPr>
              <a:t> </a:t>
            </a:r>
            <a:r>
              <a:rPr lang="en-US" sz="2000" dirty="0" smtClean="0">
                <a:solidFill>
                  <a:srgbClr val="6C6463"/>
                </a:solidFill>
                <a:ea typeface="+mn-ea"/>
              </a:rPr>
              <a:t>and </a:t>
            </a:r>
            <a:r>
              <a:rPr lang="en-US" sz="2000" dirty="0">
                <a:solidFill>
                  <a:srgbClr val="6C6463"/>
                </a:solidFill>
                <a:ea typeface="+mn-ea"/>
              </a:rPr>
              <a:t>about effects rather than </a:t>
            </a:r>
            <a:r>
              <a:rPr lang="en-US" sz="2000" dirty="0" smtClean="0">
                <a:solidFill>
                  <a:srgbClr val="6C6463"/>
                </a:solidFill>
                <a:ea typeface="+mn-ea"/>
              </a:rPr>
              <a:t>implementation</a:t>
            </a:r>
            <a:br>
              <a:rPr lang="en-US" sz="2000" dirty="0" smtClean="0">
                <a:solidFill>
                  <a:srgbClr val="6C6463"/>
                </a:solidFill>
                <a:ea typeface="+mn-ea"/>
              </a:rPr>
            </a:br>
            <a:r>
              <a:rPr lang="en-US" sz="2000" dirty="0">
                <a:solidFill>
                  <a:srgbClr val="6C6463"/>
                </a:solidFill>
                <a:ea typeface="+mn-ea"/>
              </a:rPr>
              <a:t/>
            </a:r>
            <a:br>
              <a:rPr lang="en-US" sz="2000" dirty="0">
                <a:solidFill>
                  <a:srgbClr val="6C6463"/>
                </a:solidFill>
                <a:ea typeface="+mn-ea"/>
              </a:rPr>
            </a:br>
            <a:r>
              <a:rPr lang="en-US" sz="2000" dirty="0" smtClean="0">
                <a:solidFill>
                  <a:srgbClr val="6C6463"/>
                </a:solidFill>
                <a:ea typeface="+mn-ea"/>
              </a:rPr>
              <a:t>If you’re working in a complex </a:t>
            </a:r>
            <a:r>
              <a:rPr lang="en-US" sz="2000" dirty="0">
                <a:solidFill>
                  <a:srgbClr val="6C6463"/>
                </a:solidFill>
                <a:ea typeface="+mn-ea"/>
              </a:rPr>
              <a:t>programming </a:t>
            </a:r>
            <a:r>
              <a:rPr lang="en-US" sz="2000" dirty="0" smtClean="0">
                <a:solidFill>
                  <a:srgbClr val="6C6463"/>
                </a:solidFill>
                <a:ea typeface="+mn-ea"/>
              </a:rPr>
              <a:t>context </a:t>
            </a:r>
            <a:r>
              <a:rPr lang="en-US" sz="2000" dirty="0">
                <a:solidFill>
                  <a:srgbClr val="6C6463"/>
                </a:solidFill>
                <a:ea typeface="+mn-ea"/>
              </a:rPr>
              <a:t>where relations of cause and effect are not fully </a:t>
            </a:r>
            <a:r>
              <a:rPr lang="en-US" sz="2000" dirty="0" smtClean="0">
                <a:solidFill>
                  <a:srgbClr val="6C6463"/>
                </a:solidFill>
                <a:ea typeface="+mn-ea"/>
              </a:rPr>
              <a:t>understood</a:t>
            </a:r>
            <a:r>
              <a:rPr lang="en-US" sz="1400" dirty="0" smtClean="0">
                <a:solidFill>
                  <a:srgbClr val="6C6463"/>
                </a:solidFill>
                <a:ea typeface="+mn-ea"/>
              </a:rPr>
              <a:t/>
            </a:r>
            <a:br>
              <a:rPr lang="en-US" sz="1400" dirty="0" smtClean="0">
                <a:solidFill>
                  <a:srgbClr val="6C6463"/>
                </a:solidFill>
                <a:ea typeface="+mn-ea"/>
              </a:rPr>
            </a:br>
            <a:r>
              <a:rPr lang="en-US" sz="1200" dirty="0">
                <a:solidFill>
                  <a:srgbClr val="6C6463"/>
                </a:solidFill>
                <a:ea typeface="+mn-ea"/>
              </a:rPr>
              <a:t/>
            </a:r>
            <a:br>
              <a:rPr lang="en-US" sz="1200" dirty="0">
                <a:solidFill>
                  <a:srgbClr val="6C6463"/>
                </a:solidFill>
                <a:ea typeface="+mn-ea"/>
              </a:rPr>
            </a:br>
            <a:r>
              <a:rPr lang="en-US" dirty="0"/>
              <a:t/>
            </a:r>
            <a:br>
              <a:rPr lang="en-US" dirty="0"/>
            </a:b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733925" cy="5184775"/>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267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24154" y="931451"/>
            <a:ext cx="8534096" cy="3913188"/>
          </a:xfrm>
        </p:spPr>
        <p:txBody>
          <a:bodyPr>
            <a:normAutofit/>
          </a:bodyPr>
          <a:lstStyle/>
          <a:p>
            <a:endParaRPr lang="en-US" dirty="0" smtClean="0"/>
          </a:p>
          <a:p>
            <a:r>
              <a:rPr lang="en-US" sz="2000" dirty="0" smtClean="0"/>
              <a:t>The </a:t>
            </a:r>
            <a:r>
              <a:rPr lang="en-US" sz="2000" dirty="0"/>
              <a:t>evaluator </a:t>
            </a:r>
            <a:r>
              <a:rPr lang="en-US" sz="2000" dirty="0" smtClean="0"/>
              <a:t>gleans </a:t>
            </a:r>
            <a:r>
              <a:rPr lang="en-US" sz="2000" dirty="0"/>
              <a:t>information from reports, personal interviews, and other sources to document how a given program or initiative has contributed to outcomes. </a:t>
            </a:r>
            <a:r>
              <a:rPr lang="en-US" sz="2000" dirty="0" smtClean="0"/>
              <a:t> These </a:t>
            </a:r>
            <a:r>
              <a:rPr lang="en-US" sz="2000" dirty="0"/>
              <a:t>outcomes can be positive or negative, intended or unintended, but the connection between the initiative and the outcomes should be </a:t>
            </a:r>
            <a:r>
              <a:rPr lang="en-US" sz="2000" dirty="0" smtClean="0"/>
              <a:t>verifiable</a:t>
            </a:r>
          </a:p>
          <a:p>
            <a:endParaRPr lang="en-US" sz="2000" dirty="0" smtClean="0"/>
          </a:p>
          <a:p>
            <a:r>
              <a:rPr lang="en-US" sz="2000" dirty="0" smtClean="0"/>
              <a:t>Outcome </a:t>
            </a:r>
            <a:r>
              <a:rPr lang="en-US" sz="2000" dirty="0"/>
              <a:t>Harvesting does not measure progress towards predetermined outcomes or objectives, but rather collects evidence of what has been achieved, and works backward to determine whether and how the project or intervention contributed to the </a:t>
            </a:r>
            <a:r>
              <a:rPr lang="en-US" sz="2000" dirty="0" smtClean="0"/>
              <a:t>change</a:t>
            </a:r>
          </a:p>
        </p:txBody>
      </p:sp>
      <p:sp>
        <p:nvSpPr>
          <p:cNvPr id="4" name="Date Placeholder 3"/>
          <p:cNvSpPr>
            <a:spLocks noGrp="1"/>
          </p:cNvSpPr>
          <p:nvPr>
            <p:ph type="dt" sz="half" idx="10"/>
          </p:nvPr>
        </p:nvSpPr>
        <p:spPr/>
        <p:txBody>
          <a:bodyPr/>
          <a:lstStyle/>
          <a:p>
            <a:fld id="{39C62A9A-2216-F44B-AFF9-136AA601C377}" type="datetime1">
              <a:rPr lang="en-US" smtClean="0"/>
              <a:t>9/26/2016</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18</a:t>
            </a:fld>
            <a:endParaRPr lang="en-US"/>
          </a:p>
        </p:txBody>
      </p:sp>
      <p:sp>
        <p:nvSpPr>
          <p:cNvPr id="8" name="Title 7"/>
          <p:cNvSpPr>
            <a:spLocks noGrp="1"/>
          </p:cNvSpPr>
          <p:nvPr>
            <p:ph type="title"/>
          </p:nvPr>
        </p:nvSpPr>
        <p:spPr>
          <a:xfrm>
            <a:off x="228904" y="698766"/>
            <a:ext cx="7772400" cy="465370"/>
          </a:xfrm>
        </p:spPr>
        <p:txBody>
          <a:bodyPr/>
          <a:lstStyle/>
          <a:p>
            <a:r>
              <a:rPr lang="en-US" dirty="0" smtClean="0"/>
              <a:t>What is Outcome Harvesting?</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888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1" y="1028507"/>
            <a:ext cx="8753474" cy="4092164"/>
          </a:xfrm>
        </p:spPr>
        <p:txBody>
          <a:bodyPr>
            <a:normAutofit/>
          </a:bodyPr>
          <a:lstStyle/>
          <a:p>
            <a:pPr marL="342900" indent="-342900">
              <a:buAutoNum type="arabicPeriod"/>
            </a:pPr>
            <a:r>
              <a:rPr lang="en-US" sz="2000" b="1" dirty="0" smtClean="0"/>
              <a:t>Design</a:t>
            </a:r>
            <a:r>
              <a:rPr lang="en-US" sz="2000" dirty="0" smtClean="0"/>
              <a:t>:  Agree evaluation questions and what </a:t>
            </a:r>
            <a:r>
              <a:rPr lang="en-US" sz="2000" dirty="0"/>
              <a:t>information is to be </a:t>
            </a:r>
            <a:r>
              <a:rPr lang="en-US" sz="2000" dirty="0" smtClean="0"/>
              <a:t>collected </a:t>
            </a:r>
          </a:p>
          <a:p>
            <a:pPr marL="342900" indent="-342900">
              <a:buAutoNum type="arabicPeriod"/>
            </a:pPr>
            <a:endParaRPr lang="en-US" sz="2000" dirty="0" smtClean="0"/>
          </a:p>
          <a:p>
            <a:pPr marL="342900" indent="-342900">
              <a:buAutoNum type="arabicPeriod"/>
            </a:pPr>
            <a:r>
              <a:rPr lang="en-US" sz="2000" b="1" dirty="0" smtClean="0"/>
              <a:t>Gather data:</a:t>
            </a:r>
            <a:r>
              <a:rPr lang="en-US" sz="2000" dirty="0" smtClean="0"/>
              <a:t> Evaluator gathers </a:t>
            </a:r>
            <a:r>
              <a:rPr lang="en-US" sz="2000" dirty="0"/>
              <a:t>information about changes that have occurred </a:t>
            </a:r>
            <a:r>
              <a:rPr lang="en-US" sz="2000" dirty="0" smtClean="0"/>
              <a:t>and </a:t>
            </a:r>
            <a:r>
              <a:rPr lang="en-US" sz="2000" dirty="0"/>
              <a:t>how the </a:t>
            </a:r>
            <a:r>
              <a:rPr lang="en-US" sz="2000" dirty="0" smtClean="0"/>
              <a:t>training contributed </a:t>
            </a:r>
            <a:r>
              <a:rPr lang="en-US" sz="2000" dirty="0"/>
              <a:t>to these changes. </a:t>
            </a:r>
            <a:r>
              <a:rPr lang="en-US" sz="2000" dirty="0" smtClean="0"/>
              <a:t> Information </a:t>
            </a:r>
            <a:r>
              <a:rPr lang="en-US" sz="2000" dirty="0"/>
              <a:t>about outcomes may be found in documents or collected through interviews, surveys, and other sources. </a:t>
            </a:r>
            <a:endParaRPr lang="en-US" sz="2000" dirty="0" smtClean="0"/>
          </a:p>
          <a:p>
            <a:pPr marL="342900" indent="-342900">
              <a:buAutoNum type="arabicPeriod"/>
            </a:pPr>
            <a:endParaRPr lang="en-US" sz="2000" dirty="0" smtClean="0"/>
          </a:p>
          <a:p>
            <a:pPr marL="342900" indent="-342900">
              <a:buAutoNum type="arabicPeriod"/>
            </a:pPr>
            <a:r>
              <a:rPr lang="en-US" sz="2000" b="1" dirty="0" smtClean="0"/>
              <a:t>Write </a:t>
            </a:r>
            <a:r>
              <a:rPr lang="en-US" sz="2000" b="1" dirty="0"/>
              <a:t>outcome descriptions</a:t>
            </a:r>
            <a:r>
              <a:rPr lang="en-US" sz="2000" dirty="0" smtClean="0"/>
              <a:t>:  A concise, less than one page description is written for all identified outcomes.  Outcome descriptions can undergo a classification process and/or have additional information incorporated from other stakeholders</a:t>
            </a:r>
          </a:p>
        </p:txBody>
      </p:sp>
      <p:sp>
        <p:nvSpPr>
          <p:cNvPr id="4" name="Date Placeholder 3"/>
          <p:cNvSpPr>
            <a:spLocks noGrp="1"/>
          </p:cNvSpPr>
          <p:nvPr>
            <p:ph type="dt" sz="half" idx="10"/>
          </p:nvPr>
        </p:nvSpPr>
        <p:spPr/>
        <p:txBody>
          <a:bodyPr/>
          <a:lstStyle/>
          <a:p>
            <a:fld id="{39C62A9A-2216-F44B-AFF9-136AA601C377}" type="datetime1">
              <a:rPr lang="en-US" smtClean="0"/>
              <a:t>9/26/2016</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19</a:t>
            </a:fld>
            <a:endParaRPr lang="en-US"/>
          </a:p>
        </p:txBody>
      </p:sp>
      <p:sp>
        <p:nvSpPr>
          <p:cNvPr id="8" name="Title 7"/>
          <p:cNvSpPr>
            <a:spLocks noGrp="1"/>
          </p:cNvSpPr>
          <p:nvPr>
            <p:ph type="title"/>
          </p:nvPr>
        </p:nvSpPr>
        <p:spPr>
          <a:xfrm>
            <a:off x="152400" y="611187"/>
            <a:ext cx="7772400" cy="465370"/>
          </a:xfrm>
        </p:spPr>
        <p:txBody>
          <a:bodyPr/>
          <a:lstStyle/>
          <a:p>
            <a:r>
              <a:rPr lang="en-US" dirty="0" smtClean="0"/>
              <a:t>Six Fundamental </a:t>
            </a:r>
            <a:r>
              <a:rPr lang="en-US" dirty="0"/>
              <a:t>S</a:t>
            </a:r>
            <a:r>
              <a:rPr lang="en-US" dirty="0" smtClean="0"/>
              <a:t>teps to an Outcome Harvest</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585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098" y="682922"/>
            <a:ext cx="7772400" cy="461665"/>
          </a:xfrm>
        </p:spPr>
        <p:txBody>
          <a:bodyPr>
            <a:normAutofit/>
          </a:bodyPr>
          <a:lstStyle/>
          <a:p>
            <a:r>
              <a:rPr lang="en-US" dirty="0" smtClean="0"/>
              <a:t>Outcome Harvest and Measuring Change</a:t>
            </a:r>
            <a:endParaRPr lang="en-US" dirty="0"/>
          </a:p>
        </p:txBody>
      </p:sp>
      <p:sp>
        <p:nvSpPr>
          <p:cNvPr id="3" name="Content Placeholder 2"/>
          <p:cNvSpPr>
            <a:spLocks noGrp="1"/>
          </p:cNvSpPr>
          <p:nvPr>
            <p:ph idx="1"/>
          </p:nvPr>
        </p:nvSpPr>
        <p:spPr>
          <a:xfrm>
            <a:off x="348019" y="1296986"/>
            <a:ext cx="8516202" cy="3609383"/>
          </a:xfrm>
        </p:spPr>
        <p:txBody>
          <a:bodyPr>
            <a:normAutofit lnSpcReduction="10000"/>
          </a:bodyPr>
          <a:lstStyle/>
          <a:p>
            <a:r>
              <a:rPr lang="en-US" sz="2000" dirty="0" smtClean="0"/>
              <a:t>Why do we have problems measuring the outcomes of training programs?</a:t>
            </a:r>
          </a:p>
          <a:p>
            <a:endParaRPr lang="en-US" sz="2000" dirty="0" smtClean="0"/>
          </a:p>
          <a:p>
            <a:r>
              <a:rPr lang="en-US" sz="2000" dirty="0" smtClean="0"/>
              <a:t>Why is the Outcome Harvesting approach a potential solution?</a:t>
            </a:r>
          </a:p>
          <a:p>
            <a:endParaRPr lang="en-US" sz="2000" dirty="0" smtClean="0"/>
          </a:p>
          <a:p>
            <a:r>
              <a:rPr lang="en-US" sz="2000" dirty="0" smtClean="0"/>
              <a:t>What exactly is Outcome Harvesting?</a:t>
            </a:r>
          </a:p>
          <a:p>
            <a:endParaRPr lang="en-US" sz="2000" dirty="0" smtClean="0"/>
          </a:p>
          <a:p>
            <a:r>
              <a:rPr lang="en-US" sz="2000" dirty="0" smtClean="0"/>
              <a:t>How has USAID used Outcome Harvesting, a case study</a:t>
            </a:r>
          </a:p>
          <a:p>
            <a:endParaRPr lang="en-US" sz="2000" dirty="0" smtClean="0"/>
          </a:p>
          <a:p>
            <a:r>
              <a:rPr lang="en-US" sz="2000" dirty="0" smtClean="0"/>
              <a:t>How can you apply it?  </a:t>
            </a:r>
            <a:endParaRPr lang="en-US" sz="2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787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1" y="1011255"/>
            <a:ext cx="8753474" cy="4092164"/>
          </a:xfrm>
        </p:spPr>
        <p:txBody>
          <a:bodyPr>
            <a:normAutofit/>
          </a:bodyPr>
          <a:lstStyle/>
          <a:p>
            <a:pPr marL="342900" indent="-342900">
              <a:buFont typeface="+mj-lt"/>
              <a:buAutoNum type="arabicPeriod" startAt="4"/>
            </a:pPr>
            <a:r>
              <a:rPr lang="en-US" sz="2000" b="1" dirty="0" smtClean="0"/>
              <a:t>Substantiate</a:t>
            </a:r>
            <a:r>
              <a:rPr lang="en-US" sz="2000" b="1" dirty="0"/>
              <a:t>: </a:t>
            </a:r>
            <a:r>
              <a:rPr lang="en-US" sz="2000" dirty="0"/>
              <a:t>O</a:t>
            </a:r>
            <a:r>
              <a:rPr lang="en-US" sz="2000" dirty="0" smtClean="0"/>
              <a:t>btain </a:t>
            </a:r>
            <a:r>
              <a:rPr lang="en-US" sz="2000" dirty="0"/>
              <a:t>the views of independent individuals knowledgeable about the outcome(s) and how they were achieved; this validates and enhances the credibility of the findings</a:t>
            </a:r>
            <a:r>
              <a:rPr lang="en-US" sz="2000" dirty="0" smtClean="0"/>
              <a:t>.</a:t>
            </a:r>
          </a:p>
          <a:p>
            <a:pPr marL="342900" indent="-342900">
              <a:buFont typeface="+mj-lt"/>
              <a:buAutoNum type="arabicPeriod" startAt="4"/>
            </a:pPr>
            <a:endParaRPr lang="en-US" sz="2000" dirty="0" smtClean="0"/>
          </a:p>
          <a:p>
            <a:pPr marL="342900" indent="-342900">
              <a:buAutoNum type="arabicPeriod" startAt="4"/>
            </a:pPr>
            <a:r>
              <a:rPr lang="en-US" sz="2000" b="1" dirty="0" smtClean="0"/>
              <a:t>Analyze </a:t>
            </a:r>
            <a:r>
              <a:rPr lang="en-US" sz="2000" b="1" dirty="0"/>
              <a:t>and interpret: </a:t>
            </a:r>
            <a:r>
              <a:rPr lang="en-US" sz="2000" dirty="0" smtClean="0"/>
              <a:t> Organize </a:t>
            </a:r>
            <a:r>
              <a:rPr lang="en-US" sz="2000" dirty="0"/>
              <a:t>outcome descriptions through a database </a:t>
            </a:r>
            <a:r>
              <a:rPr lang="en-US" sz="2000" dirty="0" smtClean="0"/>
              <a:t>to </a:t>
            </a:r>
            <a:r>
              <a:rPr lang="en-US" sz="2000" dirty="0"/>
              <a:t>make sense of them, analyze and interpret the data, and provide evidence-based answers to the useful harvesting </a:t>
            </a:r>
            <a:r>
              <a:rPr lang="en-US" sz="2000" dirty="0" smtClean="0"/>
              <a:t>questions</a:t>
            </a:r>
          </a:p>
          <a:p>
            <a:pPr marL="342900" indent="-342900">
              <a:buAutoNum type="arabicPeriod" startAt="4"/>
            </a:pPr>
            <a:endParaRPr lang="en-US" sz="2000" dirty="0" smtClean="0"/>
          </a:p>
          <a:p>
            <a:pPr marL="342900" indent="-342900">
              <a:buAutoNum type="arabicPeriod" startAt="4"/>
            </a:pPr>
            <a:r>
              <a:rPr lang="en-US" sz="2000" b="1" dirty="0"/>
              <a:t>Support use of findings</a:t>
            </a:r>
            <a:r>
              <a:rPr lang="en-US" sz="2000" dirty="0"/>
              <a:t>: Drawing on the evidence-based, actionable answers to the useful questions, </a:t>
            </a:r>
            <a:r>
              <a:rPr lang="en-US" sz="2000" dirty="0" smtClean="0"/>
              <a:t>propose </a:t>
            </a:r>
            <a:r>
              <a:rPr lang="en-US" sz="2000" dirty="0"/>
              <a:t>points for discussion to </a:t>
            </a:r>
            <a:r>
              <a:rPr lang="en-US" sz="2000" dirty="0" smtClean="0"/>
              <a:t>users</a:t>
            </a:r>
            <a:r>
              <a:rPr lang="en-US" sz="2000" dirty="0"/>
              <a:t>, including how the users might make use of findings. </a:t>
            </a:r>
          </a:p>
        </p:txBody>
      </p:sp>
      <p:sp>
        <p:nvSpPr>
          <p:cNvPr id="4" name="Date Placeholder 3"/>
          <p:cNvSpPr>
            <a:spLocks noGrp="1"/>
          </p:cNvSpPr>
          <p:nvPr>
            <p:ph type="dt" sz="half" idx="10"/>
          </p:nvPr>
        </p:nvSpPr>
        <p:spPr/>
        <p:txBody>
          <a:bodyPr/>
          <a:lstStyle/>
          <a:p>
            <a:fld id="{39C62A9A-2216-F44B-AFF9-136AA601C377}" type="datetime1">
              <a:rPr lang="en-US" smtClean="0"/>
              <a:t>9/26/2016</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20</a:t>
            </a:fld>
            <a:endParaRPr lang="en-US"/>
          </a:p>
        </p:txBody>
      </p:sp>
      <p:sp>
        <p:nvSpPr>
          <p:cNvPr id="8" name="Title 7"/>
          <p:cNvSpPr>
            <a:spLocks noGrp="1"/>
          </p:cNvSpPr>
          <p:nvPr>
            <p:ph type="title"/>
          </p:nvPr>
        </p:nvSpPr>
        <p:spPr>
          <a:xfrm>
            <a:off x="152400" y="609601"/>
            <a:ext cx="7772400" cy="465370"/>
          </a:xfrm>
        </p:spPr>
        <p:txBody>
          <a:bodyPr/>
          <a:lstStyle/>
          <a:p>
            <a:r>
              <a:rPr lang="en-US" dirty="0" smtClean="0"/>
              <a:t>Six Fundamental </a:t>
            </a:r>
            <a:r>
              <a:rPr lang="en-US" dirty="0"/>
              <a:t>S</a:t>
            </a:r>
            <a:r>
              <a:rPr lang="en-US" dirty="0" smtClean="0"/>
              <a:t>teps to an Outcome Harvest</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36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38664" y="1136501"/>
            <a:ext cx="3389194" cy="4242976"/>
          </a:xfrm>
        </p:spPr>
        <p:txBody>
          <a:bodyPr>
            <a:normAutofit fontScale="85000" lnSpcReduction="20000"/>
          </a:bodyPr>
          <a:lstStyle/>
          <a:p>
            <a:r>
              <a:rPr lang="en-US" sz="2000" b="1" dirty="0" smtClean="0"/>
              <a:t>Case Study - </a:t>
            </a:r>
            <a:r>
              <a:rPr lang="en-US" sz="2000" b="1" dirty="0"/>
              <a:t>Strengthen Civil Society Sector in Iraq</a:t>
            </a:r>
          </a:p>
          <a:p>
            <a:pPr lvl="1"/>
            <a:r>
              <a:rPr lang="en-US" sz="1800" dirty="0" smtClean="0"/>
              <a:t>Background:  use of various activities and grants to local CSOs to increase democratic engagement of citizens and enhance CSO’s institutional capacity </a:t>
            </a:r>
          </a:p>
          <a:p>
            <a:pPr lvl="1"/>
            <a:endParaRPr lang="en-US" sz="1800" dirty="0" smtClean="0"/>
          </a:p>
          <a:p>
            <a:r>
              <a:rPr lang="en-US" sz="1800" dirty="0" smtClean="0"/>
              <a:t>Questions asked (Step 1 Design):</a:t>
            </a:r>
          </a:p>
          <a:p>
            <a:pPr lvl="1"/>
            <a:r>
              <a:rPr lang="en-US" sz="1800" dirty="0" smtClean="0"/>
              <a:t>To what extent have we contributed to increased civic participation?</a:t>
            </a:r>
          </a:p>
          <a:p>
            <a:pPr lvl="1"/>
            <a:r>
              <a:rPr lang="en-US" sz="1800" dirty="0" smtClean="0"/>
              <a:t>What do the outcomes we’ve achieved imply for how other programs should be designed for societies in transition? </a:t>
            </a:r>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fld id="{39C62A9A-2216-F44B-AFF9-136AA601C377}" type="datetime1">
              <a:rPr lang="en-US" smtClean="0"/>
              <a:t>9/26/2016</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21</a:t>
            </a:fld>
            <a:endParaRPr lang="en-US"/>
          </a:p>
        </p:txBody>
      </p:sp>
      <p:sp>
        <p:nvSpPr>
          <p:cNvPr id="8" name="Title 7"/>
          <p:cNvSpPr>
            <a:spLocks noGrp="1"/>
          </p:cNvSpPr>
          <p:nvPr>
            <p:ph type="title"/>
          </p:nvPr>
        </p:nvSpPr>
        <p:spPr>
          <a:xfrm>
            <a:off x="152400" y="609601"/>
            <a:ext cx="4228531" cy="465370"/>
          </a:xfrm>
        </p:spPr>
        <p:txBody>
          <a:bodyPr/>
          <a:lstStyle/>
          <a:p>
            <a:r>
              <a:rPr lang="en-US" dirty="0" smtClean="0"/>
              <a:t>How was OH used in USAID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260" y="136291"/>
            <a:ext cx="5128609" cy="4894495"/>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0114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62252" y="1163897"/>
            <a:ext cx="8629348" cy="4014377"/>
          </a:xfrm>
        </p:spPr>
        <p:txBody>
          <a:bodyPr>
            <a:normAutofit/>
          </a:bodyPr>
          <a:lstStyle/>
          <a:p>
            <a:r>
              <a:rPr lang="en-US" sz="2200" b="1" dirty="0" smtClean="0"/>
              <a:t>Case Study - Step 1: Design</a:t>
            </a:r>
            <a:endParaRPr lang="en-US" sz="2200" b="1" dirty="0"/>
          </a:p>
          <a:p>
            <a:pPr lvl="1"/>
            <a:r>
              <a:rPr lang="en-US" sz="2400" dirty="0" smtClean="0"/>
              <a:t>The </a:t>
            </a:r>
            <a:r>
              <a:rPr lang="en-US" sz="2400" dirty="0"/>
              <a:t>criteria of what constitutes an “outcome” </a:t>
            </a:r>
            <a:r>
              <a:rPr lang="en-US" sz="2400" dirty="0" smtClean="0"/>
              <a:t>will </a:t>
            </a:r>
            <a:r>
              <a:rPr lang="en-US" sz="2400" dirty="0"/>
              <a:t>be understood as an observable change in “behavior” writ large: a change in the relationships, actions, activities, policies, or practices of an Iraqi citizen or civic group, community or organization or in an Iraqi governmental entity. </a:t>
            </a:r>
          </a:p>
          <a:p>
            <a:pPr lvl="1"/>
            <a:endParaRPr lang="en-US" sz="2400" dirty="0" smtClean="0"/>
          </a:p>
          <a:p>
            <a:pPr lvl="1"/>
            <a:r>
              <a:rPr lang="en-US" sz="2400" dirty="0"/>
              <a:t>The standard will be that these changes are sufficiently concrete and specific so that they can be </a:t>
            </a:r>
            <a:r>
              <a:rPr lang="en-US" sz="2400" dirty="0" smtClean="0"/>
              <a:t>verified</a:t>
            </a:r>
          </a:p>
        </p:txBody>
      </p:sp>
      <p:sp>
        <p:nvSpPr>
          <p:cNvPr id="4" name="Date Placeholder 3"/>
          <p:cNvSpPr>
            <a:spLocks noGrp="1"/>
          </p:cNvSpPr>
          <p:nvPr>
            <p:ph type="dt" sz="half" idx="10"/>
          </p:nvPr>
        </p:nvSpPr>
        <p:spPr/>
        <p:txBody>
          <a:bodyPr/>
          <a:lstStyle/>
          <a:p>
            <a:fld id="{39C62A9A-2216-F44B-AFF9-136AA601C377}" type="datetime1">
              <a:rPr lang="en-US" smtClean="0"/>
              <a:t>9/26/2016</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22</a:t>
            </a:fld>
            <a:endParaRPr lang="en-US"/>
          </a:p>
        </p:txBody>
      </p:sp>
      <p:sp>
        <p:nvSpPr>
          <p:cNvPr id="8" name="Title 7"/>
          <p:cNvSpPr>
            <a:spLocks noGrp="1"/>
          </p:cNvSpPr>
          <p:nvPr>
            <p:ph type="title"/>
          </p:nvPr>
        </p:nvSpPr>
        <p:spPr>
          <a:xfrm>
            <a:off x="152400" y="597576"/>
            <a:ext cx="7772400" cy="465370"/>
          </a:xfrm>
        </p:spPr>
        <p:txBody>
          <a:bodyPr/>
          <a:lstStyle/>
          <a:p>
            <a:r>
              <a:rPr lang="en-US" dirty="0" smtClean="0"/>
              <a:t>How was OH used in USAID</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586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62252" y="1027163"/>
            <a:ext cx="8629348" cy="4014377"/>
          </a:xfrm>
        </p:spPr>
        <p:txBody>
          <a:bodyPr>
            <a:normAutofit fontScale="85000" lnSpcReduction="20000"/>
          </a:bodyPr>
          <a:lstStyle/>
          <a:p>
            <a:r>
              <a:rPr lang="en-US" sz="2600" b="1" dirty="0" smtClean="0"/>
              <a:t>Case Study – Step 2: Gather Data</a:t>
            </a:r>
          </a:p>
          <a:p>
            <a:pPr marL="0" indent="0">
              <a:buNone/>
            </a:pPr>
            <a:endParaRPr lang="en-US" b="1" dirty="0"/>
          </a:p>
          <a:p>
            <a:pPr lvl="1"/>
            <a:r>
              <a:rPr lang="en-US" sz="2400" dirty="0" smtClean="0"/>
              <a:t>Outcomes were harvested from:</a:t>
            </a:r>
          </a:p>
          <a:p>
            <a:pPr marL="684212" lvl="2" indent="0">
              <a:buNone/>
            </a:pPr>
            <a:endParaRPr lang="en-US" sz="2400" dirty="0"/>
          </a:p>
          <a:p>
            <a:pPr marL="684212" lvl="2" indent="0">
              <a:buNone/>
            </a:pPr>
            <a:r>
              <a:rPr lang="en-US" sz="2400" dirty="0" smtClean="0"/>
              <a:t>•</a:t>
            </a:r>
            <a:r>
              <a:rPr lang="en-US" sz="2400" dirty="0"/>
              <a:t>	</a:t>
            </a:r>
            <a:r>
              <a:rPr lang="en-US" sz="2400" dirty="0" smtClean="0"/>
              <a:t>Quarterly Reports</a:t>
            </a:r>
            <a:endParaRPr lang="en-US" sz="2400" dirty="0"/>
          </a:p>
          <a:p>
            <a:pPr marL="684212" lvl="2" indent="0">
              <a:buNone/>
            </a:pPr>
            <a:r>
              <a:rPr lang="en-US" sz="2400" dirty="0"/>
              <a:t>•	</a:t>
            </a:r>
            <a:r>
              <a:rPr lang="en-US" sz="2400" dirty="0" smtClean="0"/>
              <a:t>Weekly Reports</a:t>
            </a:r>
          </a:p>
          <a:p>
            <a:pPr marL="684212" lvl="2" indent="0">
              <a:buNone/>
            </a:pPr>
            <a:r>
              <a:rPr lang="en-US" sz="2400" dirty="0" smtClean="0"/>
              <a:t>•	Performance Monitoring Plan</a:t>
            </a:r>
          </a:p>
          <a:p>
            <a:pPr marL="684212" lvl="2" indent="0">
              <a:buNone/>
            </a:pPr>
            <a:r>
              <a:rPr lang="en-US" sz="2400" dirty="0" smtClean="0"/>
              <a:t>•</a:t>
            </a:r>
            <a:r>
              <a:rPr lang="en-US" sz="2400" dirty="0"/>
              <a:t>	Baseline and Midline Survey reports and data </a:t>
            </a:r>
          </a:p>
          <a:p>
            <a:pPr marL="684212" lvl="2" indent="0">
              <a:buNone/>
            </a:pPr>
            <a:r>
              <a:rPr lang="en-US" sz="2400" dirty="0"/>
              <a:t>•	</a:t>
            </a:r>
            <a:r>
              <a:rPr lang="en-US" sz="2400" dirty="0" smtClean="0"/>
              <a:t>advocacy </a:t>
            </a:r>
            <a:r>
              <a:rPr lang="en-US" sz="2400" dirty="0"/>
              <a:t>assessment reports</a:t>
            </a:r>
          </a:p>
          <a:p>
            <a:pPr marL="684212" lvl="2" indent="0">
              <a:buNone/>
            </a:pPr>
            <a:r>
              <a:rPr lang="en-US" sz="2400" dirty="0"/>
              <a:t>•	Previous M&amp;E efforts</a:t>
            </a:r>
          </a:p>
          <a:p>
            <a:pPr marL="684212" lvl="2" indent="0">
              <a:buNone/>
            </a:pPr>
            <a:r>
              <a:rPr lang="en-US" sz="2400" dirty="0"/>
              <a:t>•	</a:t>
            </a:r>
            <a:r>
              <a:rPr lang="en-US" sz="2400" dirty="0" smtClean="0"/>
              <a:t>Sub-partner final </a:t>
            </a:r>
            <a:r>
              <a:rPr lang="en-US" sz="2400" dirty="0"/>
              <a:t>reports</a:t>
            </a:r>
          </a:p>
          <a:p>
            <a:pPr marL="684212" lvl="2" indent="0">
              <a:buNone/>
            </a:pPr>
            <a:r>
              <a:rPr lang="en-US" sz="2400" dirty="0"/>
              <a:t>•	Draft external project performance evaluation report </a:t>
            </a:r>
          </a:p>
          <a:p>
            <a:pPr lvl="1"/>
            <a:endParaRPr lang="en-US" sz="2400" dirty="0" smtClean="0"/>
          </a:p>
        </p:txBody>
      </p:sp>
      <p:sp>
        <p:nvSpPr>
          <p:cNvPr id="4" name="Date Placeholder 3"/>
          <p:cNvSpPr>
            <a:spLocks noGrp="1"/>
          </p:cNvSpPr>
          <p:nvPr>
            <p:ph type="dt" sz="half" idx="10"/>
          </p:nvPr>
        </p:nvSpPr>
        <p:spPr/>
        <p:txBody>
          <a:bodyPr/>
          <a:lstStyle/>
          <a:p>
            <a:fld id="{39C62A9A-2216-F44B-AFF9-136AA601C377}" type="datetime1">
              <a:rPr lang="en-US" smtClean="0"/>
              <a:t>9/26/2016</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23</a:t>
            </a:fld>
            <a:endParaRPr lang="en-US"/>
          </a:p>
        </p:txBody>
      </p:sp>
      <p:sp>
        <p:nvSpPr>
          <p:cNvPr id="8" name="Title 7"/>
          <p:cNvSpPr>
            <a:spLocks noGrp="1"/>
          </p:cNvSpPr>
          <p:nvPr>
            <p:ph type="title"/>
          </p:nvPr>
        </p:nvSpPr>
        <p:spPr>
          <a:xfrm>
            <a:off x="162464" y="609601"/>
            <a:ext cx="7772400" cy="465370"/>
          </a:xfrm>
        </p:spPr>
        <p:txBody>
          <a:bodyPr/>
          <a:lstStyle/>
          <a:p>
            <a:r>
              <a:rPr lang="en-US" dirty="0" smtClean="0"/>
              <a:t>How was OH used in USAID</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374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9082" y="1170398"/>
            <a:ext cx="8629348" cy="4014377"/>
          </a:xfrm>
        </p:spPr>
        <p:txBody>
          <a:bodyPr>
            <a:normAutofit/>
          </a:bodyPr>
          <a:lstStyle/>
          <a:p>
            <a:r>
              <a:rPr lang="en-US" sz="2200" b="1" dirty="0" smtClean="0"/>
              <a:t>Case Study - Step 3: </a:t>
            </a:r>
            <a:r>
              <a:rPr lang="en-US" sz="2200" b="1" dirty="0"/>
              <a:t>Write Outcome </a:t>
            </a:r>
            <a:r>
              <a:rPr lang="en-US" sz="2200" b="1" dirty="0" smtClean="0"/>
              <a:t>Descriptions</a:t>
            </a:r>
            <a:endParaRPr lang="en-US" sz="2200" b="1" dirty="0"/>
          </a:p>
          <a:p>
            <a:pPr marL="0" indent="0">
              <a:buNone/>
            </a:pPr>
            <a:endParaRPr lang="en-US" b="1" dirty="0"/>
          </a:p>
          <a:p>
            <a:pPr lvl="1"/>
            <a:r>
              <a:rPr lang="en-US" sz="2400" dirty="0"/>
              <a:t>Engage with key sources of information in formulating outcome </a:t>
            </a:r>
            <a:r>
              <a:rPr lang="en-US" sz="2400" dirty="0" smtClean="0"/>
              <a:t>descriptions </a:t>
            </a:r>
          </a:p>
          <a:p>
            <a:pPr lvl="1"/>
            <a:r>
              <a:rPr lang="en-US" sz="2400" dirty="0" smtClean="0"/>
              <a:t>The evaluators </a:t>
            </a:r>
            <a:r>
              <a:rPr lang="en-US" sz="2400" dirty="0"/>
              <a:t>communicate directly with </a:t>
            </a:r>
            <a:r>
              <a:rPr lang="en-US" sz="2400" dirty="0" smtClean="0"/>
              <a:t>sources. </a:t>
            </a:r>
            <a:r>
              <a:rPr lang="en-US" sz="2400" dirty="0"/>
              <a:t>The information sources will often consult with others inside or outside their organization who are well-informed about outcomes to which they have contributed.</a:t>
            </a:r>
            <a:endParaRPr lang="en-US" sz="2400" dirty="0" smtClean="0"/>
          </a:p>
        </p:txBody>
      </p:sp>
      <p:sp>
        <p:nvSpPr>
          <p:cNvPr id="4" name="Date Placeholder 3"/>
          <p:cNvSpPr>
            <a:spLocks noGrp="1"/>
          </p:cNvSpPr>
          <p:nvPr>
            <p:ph type="dt" sz="half" idx="10"/>
          </p:nvPr>
        </p:nvSpPr>
        <p:spPr/>
        <p:txBody>
          <a:bodyPr/>
          <a:lstStyle/>
          <a:p>
            <a:fld id="{39C62A9A-2216-F44B-AFF9-136AA601C377}" type="datetime1">
              <a:rPr lang="en-US" smtClean="0"/>
              <a:t>9/26/2016</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24</a:t>
            </a:fld>
            <a:endParaRPr lang="en-US"/>
          </a:p>
        </p:txBody>
      </p:sp>
      <p:sp>
        <p:nvSpPr>
          <p:cNvPr id="8" name="Title 7"/>
          <p:cNvSpPr>
            <a:spLocks noGrp="1"/>
          </p:cNvSpPr>
          <p:nvPr>
            <p:ph type="title"/>
          </p:nvPr>
        </p:nvSpPr>
        <p:spPr>
          <a:xfrm>
            <a:off x="152400" y="609601"/>
            <a:ext cx="7772400" cy="465370"/>
          </a:xfrm>
        </p:spPr>
        <p:txBody>
          <a:bodyPr/>
          <a:lstStyle/>
          <a:p>
            <a:r>
              <a:rPr lang="en-US" dirty="0" smtClean="0"/>
              <a:t>How was OH used in USAID</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608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62252" y="1163898"/>
            <a:ext cx="8629348" cy="4014377"/>
          </a:xfrm>
        </p:spPr>
        <p:txBody>
          <a:bodyPr>
            <a:normAutofit/>
          </a:bodyPr>
          <a:lstStyle/>
          <a:p>
            <a:r>
              <a:rPr lang="en-US" sz="2200" b="1" dirty="0" smtClean="0"/>
              <a:t>Case Study - Step 3: </a:t>
            </a:r>
            <a:r>
              <a:rPr lang="en-US" sz="2200" b="1" dirty="0"/>
              <a:t>Write Outcome </a:t>
            </a:r>
            <a:r>
              <a:rPr lang="en-US" sz="2200" b="1" dirty="0" smtClean="0"/>
              <a:t>Descriptions</a:t>
            </a:r>
            <a:endParaRPr lang="en-US" sz="2200" b="1" dirty="0"/>
          </a:p>
          <a:p>
            <a:pPr marL="0" indent="0">
              <a:buNone/>
            </a:pPr>
            <a:endParaRPr lang="en-US" b="1" dirty="0"/>
          </a:p>
          <a:p>
            <a:pPr marL="454025" lvl="1" indent="0">
              <a:buNone/>
            </a:pPr>
            <a:r>
              <a:rPr lang="en-US" sz="2400" dirty="0"/>
              <a:t>a) Who changed, what they changed, when and where?</a:t>
            </a:r>
          </a:p>
          <a:p>
            <a:pPr marL="454025" lvl="1" indent="0">
              <a:buNone/>
            </a:pPr>
            <a:r>
              <a:rPr lang="en-US" sz="2400" dirty="0"/>
              <a:t>b) How did the BPCS partner influence the change? </a:t>
            </a:r>
          </a:p>
          <a:p>
            <a:pPr marL="454025" lvl="1" indent="0">
              <a:buNone/>
            </a:pPr>
            <a:r>
              <a:rPr lang="en-US" sz="2400" dirty="0"/>
              <a:t>c) Why was the change important for strengthening Iraq’s transition to participatory democracy as indicated by changes in civic engagement or government openness?</a:t>
            </a:r>
          </a:p>
        </p:txBody>
      </p:sp>
      <p:sp>
        <p:nvSpPr>
          <p:cNvPr id="4" name="Date Placeholder 3"/>
          <p:cNvSpPr>
            <a:spLocks noGrp="1"/>
          </p:cNvSpPr>
          <p:nvPr>
            <p:ph type="dt" sz="half" idx="10"/>
          </p:nvPr>
        </p:nvSpPr>
        <p:spPr/>
        <p:txBody>
          <a:bodyPr/>
          <a:lstStyle/>
          <a:p>
            <a:fld id="{39C62A9A-2216-F44B-AFF9-136AA601C377}" type="datetime1">
              <a:rPr lang="en-US" smtClean="0"/>
              <a:t>9/26/2016</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25</a:t>
            </a:fld>
            <a:endParaRPr lang="en-US"/>
          </a:p>
        </p:txBody>
      </p:sp>
      <p:sp>
        <p:nvSpPr>
          <p:cNvPr id="8" name="Title 7"/>
          <p:cNvSpPr>
            <a:spLocks noGrp="1"/>
          </p:cNvSpPr>
          <p:nvPr>
            <p:ph type="title"/>
          </p:nvPr>
        </p:nvSpPr>
        <p:spPr>
          <a:xfrm>
            <a:off x="152400" y="609601"/>
            <a:ext cx="7772400" cy="465370"/>
          </a:xfrm>
        </p:spPr>
        <p:txBody>
          <a:bodyPr/>
          <a:lstStyle/>
          <a:p>
            <a:r>
              <a:rPr lang="en-US" dirty="0" smtClean="0"/>
              <a:t>How was OH used in USAID</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327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62252" y="1244330"/>
            <a:ext cx="8629348" cy="4014377"/>
          </a:xfrm>
        </p:spPr>
        <p:txBody>
          <a:bodyPr>
            <a:normAutofit/>
          </a:bodyPr>
          <a:lstStyle/>
          <a:p>
            <a:r>
              <a:rPr lang="en-US" sz="2200" b="1" dirty="0" smtClean="0"/>
              <a:t>Case Study - Step 4: Substantiate</a:t>
            </a:r>
            <a:endParaRPr lang="en-US" sz="2200" b="1" dirty="0"/>
          </a:p>
          <a:p>
            <a:pPr marL="0" indent="0">
              <a:buNone/>
            </a:pPr>
            <a:endParaRPr lang="en-US" b="1" dirty="0"/>
          </a:p>
          <a:p>
            <a:pPr lvl="1"/>
            <a:endParaRPr lang="en-US" sz="2400" dirty="0" smtClean="0"/>
          </a:p>
          <a:p>
            <a:pPr lvl="1"/>
            <a:r>
              <a:rPr lang="en-US" sz="2400" dirty="0" smtClean="0"/>
              <a:t>Evaluators obtain the views of one or more independent people knowledgeable about the outcome, or a representative group of outcomes, and how they were achieved, to enhance the validity as well as the credibility of the findings</a:t>
            </a:r>
          </a:p>
        </p:txBody>
      </p:sp>
      <p:sp>
        <p:nvSpPr>
          <p:cNvPr id="4" name="Date Placeholder 3"/>
          <p:cNvSpPr>
            <a:spLocks noGrp="1"/>
          </p:cNvSpPr>
          <p:nvPr>
            <p:ph type="dt" sz="half" idx="10"/>
          </p:nvPr>
        </p:nvSpPr>
        <p:spPr/>
        <p:txBody>
          <a:bodyPr/>
          <a:lstStyle/>
          <a:p>
            <a:fld id="{39C62A9A-2216-F44B-AFF9-136AA601C377}" type="datetime1">
              <a:rPr lang="en-US" smtClean="0"/>
              <a:t>9/26/2016</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26</a:t>
            </a:fld>
            <a:endParaRPr lang="en-US"/>
          </a:p>
        </p:txBody>
      </p:sp>
      <p:sp>
        <p:nvSpPr>
          <p:cNvPr id="8" name="Title 7"/>
          <p:cNvSpPr>
            <a:spLocks noGrp="1"/>
          </p:cNvSpPr>
          <p:nvPr>
            <p:ph type="title"/>
          </p:nvPr>
        </p:nvSpPr>
        <p:spPr>
          <a:xfrm>
            <a:off x="152400" y="626215"/>
            <a:ext cx="7772400" cy="465370"/>
          </a:xfrm>
        </p:spPr>
        <p:txBody>
          <a:bodyPr/>
          <a:lstStyle/>
          <a:p>
            <a:r>
              <a:rPr lang="en-US" dirty="0" smtClean="0"/>
              <a:t>How was OH used in USAID</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140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62252" y="1170398"/>
            <a:ext cx="8629348" cy="4014377"/>
          </a:xfrm>
        </p:spPr>
        <p:txBody>
          <a:bodyPr>
            <a:normAutofit/>
          </a:bodyPr>
          <a:lstStyle/>
          <a:p>
            <a:r>
              <a:rPr lang="en-US" sz="2200" b="1" dirty="0" smtClean="0"/>
              <a:t>Case Study - </a:t>
            </a:r>
            <a:r>
              <a:rPr lang="en-US" sz="2200" b="1" dirty="0"/>
              <a:t>Step 5: Analyze and interpret</a:t>
            </a:r>
            <a:endParaRPr lang="en-US" b="1" dirty="0"/>
          </a:p>
          <a:p>
            <a:pPr marL="454025" lvl="1" indent="0">
              <a:buNone/>
            </a:pPr>
            <a:endParaRPr lang="en-US" sz="2400" dirty="0" smtClean="0"/>
          </a:p>
          <a:p>
            <a:pPr lvl="1"/>
            <a:r>
              <a:rPr lang="en-US" sz="2400" dirty="0" smtClean="0"/>
              <a:t>Evaluators </a:t>
            </a:r>
            <a:r>
              <a:rPr lang="en-US" sz="2400" dirty="0"/>
              <a:t>organize outcome descriptions through a database in order to make sense of them, analyze and interpret the data and provide evidence-based answers to the useful evaluation </a:t>
            </a:r>
            <a:r>
              <a:rPr lang="en-US" sz="2400" dirty="0" smtClean="0"/>
              <a:t>questions</a:t>
            </a:r>
          </a:p>
        </p:txBody>
      </p:sp>
      <p:sp>
        <p:nvSpPr>
          <p:cNvPr id="4" name="Date Placeholder 3"/>
          <p:cNvSpPr>
            <a:spLocks noGrp="1"/>
          </p:cNvSpPr>
          <p:nvPr>
            <p:ph type="dt" sz="half" idx="10"/>
          </p:nvPr>
        </p:nvSpPr>
        <p:spPr/>
        <p:txBody>
          <a:bodyPr/>
          <a:lstStyle/>
          <a:p>
            <a:fld id="{39C62A9A-2216-F44B-AFF9-136AA601C377}" type="datetime1">
              <a:rPr lang="en-US" smtClean="0"/>
              <a:t>9/26/2016</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27</a:t>
            </a:fld>
            <a:endParaRPr lang="en-US"/>
          </a:p>
        </p:txBody>
      </p:sp>
      <p:sp>
        <p:nvSpPr>
          <p:cNvPr id="8" name="Title 7"/>
          <p:cNvSpPr>
            <a:spLocks noGrp="1"/>
          </p:cNvSpPr>
          <p:nvPr>
            <p:ph type="title"/>
          </p:nvPr>
        </p:nvSpPr>
        <p:spPr>
          <a:xfrm>
            <a:off x="152400" y="610743"/>
            <a:ext cx="7772400" cy="465370"/>
          </a:xfrm>
        </p:spPr>
        <p:txBody>
          <a:bodyPr/>
          <a:lstStyle/>
          <a:p>
            <a:r>
              <a:rPr lang="en-US" dirty="0" smtClean="0"/>
              <a:t>How was OH used in USAID</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700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62252" y="1189777"/>
            <a:ext cx="8629348" cy="4014377"/>
          </a:xfrm>
        </p:spPr>
        <p:txBody>
          <a:bodyPr>
            <a:normAutofit/>
          </a:bodyPr>
          <a:lstStyle/>
          <a:p>
            <a:r>
              <a:rPr lang="en-US" sz="2200" b="1" dirty="0" smtClean="0"/>
              <a:t>Case Study - </a:t>
            </a:r>
            <a:r>
              <a:rPr lang="en-US" sz="2200" b="1" dirty="0"/>
              <a:t>Step 6: Support use of findings: </a:t>
            </a:r>
            <a:endParaRPr lang="en-US" sz="2200" b="1" dirty="0" smtClean="0"/>
          </a:p>
          <a:p>
            <a:pPr marL="0" indent="0">
              <a:buNone/>
            </a:pPr>
            <a:endParaRPr lang="en-US" sz="2400" dirty="0" smtClean="0"/>
          </a:p>
          <a:p>
            <a:pPr lvl="1"/>
            <a:r>
              <a:rPr lang="en-US" sz="2400" dirty="0"/>
              <a:t>Evaluators propose points for discussion to harvest users grounded in the evidence-based answers to the useful questions. Discussions with users might include how they could make use of findings. The evaluators also wrap up their contribution by accompanying or facilitating the discussion amongst harvest users</a:t>
            </a:r>
            <a:endParaRPr lang="en-US" sz="2400" dirty="0" smtClean="0"/>
          </a:p>
        </p:txBody>
      </p:sp>
      <p:sp>
        <p:nvSpPr>
          <p:cNvPr id="4" name="Date Placeholder 3"/>
          <p:cNvSpPr>
            <a:spLocks noGrp="1"/>
          </p:cNvSpPr>
          <p:nvPr>
            <p:ph type="dt" sz="half" idx="10"/>
          </p:nvPr>
        </p:nvSpPr>
        <p:spPr/>
        <p:txBody>
          <a:bodyPr/>
          <a:lstStyle/>
          <a:p>
            <a:fld id="{39C62A9A-2216-F44B-AFF9-136AA601C377}" type="datetime1">
              <a:rPr lang="en-US" smtClean="0"/>
              <a:t>9/26/2016</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28</a:t>
            </a:fld>
            <a:endParaRPr lang="en-US"/>
          </a:p>
        </p:txBody>
      </p:sp>
      <p:sp>
        <p:nvSpPr>
          <p:cNvPr id="8" name="Title 7"/>
          <p:cNvSpPr>
            <a:spLocks noGrp="1"/>
          </p:cNvSpPr>
          <p:nvPr>
            <p:ph type="title"/>
          </p:nvPr>
        </p:nvSpPr>
        <p:spPr>
          <a:xfrm>
            <a:off x="152400" y="609601"/>
            <a:ext cx="7772400" cy="465370"/>
          </a:xfrm>
        </p:spPr>
        <p:txBody>
          <a:bodyPr/>
          <a:lstStyle/>
          <a:p>
            <a:r>
              <a:rPr lang="en-US" dirty="0" smtClean="0"/>
              <a:t>How was OH used in USAID</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44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93396" y="1179332"/>
            <a:ext cx="7965858" cy="3750600"/>
          </a:xfrm>
        </p:spPr>
        <p:txBody>
          <a:bodyPr>
            <a:normAutofit/>
          </a:bodyPr>
          <a:lstStyle/>
          <a:p>
            <a:r>
              <a:rPr lang="en-US" sz="2400" dirty="0" smtClean="0"/>
              <a:t>148 outcomes identified that contributed </a:t>
            </a:r>
            <a:r>
              <a:rPr lang="en-US" sz="2400" dirty="0"/>
              <a:t>to strengthening Iraq’s transition </a:t>
            </a:r>
            <a:r>
              <a:rPr lang="en-US" sz="2400" dirty="0" smtClean="0"/>
              <a:t>to participatory </a:t>
            </a:r>
            <a:r>
              <a:rPr lang="en-US" sz="2400" dirty="0"/>
              <a:t>democracy as indicated by changes in civic engagement or government </a:t>
            </a:r>
            <a:r>
              <a:rPr lang="en-US" sz="2400" dirty="0" smtClean="0"/>
              <a:t>openness</a:t>
            </a:r>
          </a:p>
          <a:p>
            <a:endParaRPr lang="en-US" sz="2400" dirty="0"/>
          </a:p>
          <a:p>
            <a:endParaRPr lang="en-US" sz="2400" dirty="0" smtClean="0"/>
          </a:p>
          <a:p>
            <a:r>
              <a:rPr lang="en-US" sz="2400" dirty="0" smtClean="0"/>
              <a:t>Only </a:t>
            </a:r>
            <a:r>
              <a:rPr lang="en-US" sz="2400" dirty="0"/>
              <a:t>6 undesirable outcomes </a:t>
            </a:r>
            <a:r>
              <a:rPr lang="en-US" sz="2400" dirty="0" smtClean="0"/>
              <a:t>identified</a:t>
            </a:r>
            <a:endParaRPr lang="en-US" sz="2400" dirty="0"/>
          </a:p>
        </p:txBody>
      </p:sp>
      <p:sp>
        <p:nvSpPr>
          <p:cNvPr id="4" name="Date Placeholder 3"/>
          <p:cNvSpPr>
            <a:spLocks noGrp="1"/>
          </p:cNvSpPr>
          <p:nvPr>
            <p:ph type="dt" sz="half" idx="10"/>
          </p:nvPr>
        </p:nvSpPr>
        <p:spPr/>
        <p:txBody>
          <a:bodyPr/>
          <a:lstStyle/>
          <a:p>
            <a:fld id="{39C62A9A-2216-F44B-AFF9-136AA601C377}" type="datetime1">
              <a:rPr lang="en-US" smtClean="0"/>
              <a:t>9/26/2016</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29</a:t>
            </a:fld>
            <a:endParaRPr lang="en-US"/>
          </a:p>
        </p:txBody>
      </p:sp>
      <p:sp>
        <p:nvSpPr>
          <p:cNvPr id="8" name="Title 7"/>
          <p:cNvSpPr>
            <a:spLocks noGrp="1"/>
          </p:cNvSpPr>
          <p:nvPr>
            <p:ph type="title"/>
          </p:nvPr>
        </p:nvSpPr>
        <p:spPr>
          <a:xfrm>
            <a:off x="152400" y="595251"/>
            <a:ext cx="7772400" cy="465370"/>
          </a:xfrm>
        </p:spPr>
        <p:txBody>
          <a:bodyPr/>
          <a:lstStyle/>
          <a:p>
            <a:r>
              <a:rPr lang="en-US" dirty="0" smtClean="0"/>
              <a:t>Case Study Results </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8103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9/26/2016</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3</a:t>
            </a:fld>
            <a:endParaRPr lang="en-US"/>
          </a:p>
        </p:txBody>
      </p:sp>
      <p:sp>
        <p:nvSpPr>
          <p:cNvPr id="8" name="Title 7"/>
          <p:cNvSpPr>
            <a:spLocks noGrp="1"/>
          </p:cNvSpPr>
          <p:nvPr>
            <p:ph type="title"/>
          </p:nvPr>
        </p:nvSpPr>
        <p:spPr>
          <a:xfrm>
            <a:off x="152400" y="554722"/>
            <a:ext cx="7772400" cy="461665"/>
          </a:xfrm>
        </p:spPr>
        <p:txBody>
          <a:bodyPr/>
          <a:lstStyle/>
          <a:p>
            <a:r>
              <a:rPr lang="en-US" dirty="0" smtClean="0">
                <a:solidFill>
                  <a:srgbClr val="651D32"/>
                </a:solidFill>
              </a:rPr>
              <a:t>Kirkpatrick 4-Level Training Evaluation Model</a:t>
            </a:r>
            <a:endParaRPr lang="en-US" dirty="0"/>
          </a:p>
        </p:txBody>
      </p:sp>
      <p:graphicFrame>
        <p:nvGraphicFramePr>
          <p:cNvPr id="2" name="Diagram 1"/>
          <p:cNvGraphicFramePr/>
          <p:nvPr>
            <p:extLst>
              <p:ext uri="{D42A27DB-BD31-4B8C-83A1-F6EECF244321}">
                <p14:modId xmlns:p14="http://schemas.microsoft.com/office/powerpoint/2010/main" val="328660718"/>
              </p:ext>
            </p:extLst>
          </p:nvPr>
        </p:nvGraphicFramePr>
        <p:xfrm>
          <a:off x="1775460" y="102769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461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93396" y="1377739"/>
            <a:ext cx="6921804" cy="3200400"/>
          </a:xfrm>
        </p:spPr>
        <p:txBody>
          <a:bodyPr/>
          <a:lstStyle/>
          <a:p>
            <a:r>
              <a:rPr lang="en-US" sz="2000" dirty="0" smtClean="0"/>
              <a:t>Of 148 outcomes, 31 outcomes (~20%) were substantiated</a:t>
            </a:r>
          </a:p>
          <a:p>
            <a:endParaRPr lang="en-US" sz="2000" dirty="0"/>
          </a:p>
          <a:p>
            <a:r>
              <a:rPr lang="en-US" sz="2000" dirty="0" smtClean="0"/>
              <a:t>One outcome was subsequently unable to be substantiated and was removed from the data set</a:t>
            </a:r>
          </a:p>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fld id="{39C62A9A-2216-F44B-AFF9-136AA601C377}" type="datetime1">
              <a:rPr lang="en-US" smtClean="0"/>
              <a:t>9/26/2016</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30</a:t>
            </a:fld>
            <a:endParaRPr lang="en-US"/>
          </a:p>
        </p:txBody>
      </p:sp>
      <p:sp>
        <p:nvSpPr>
          <p:cNvPr id="8" name="Title 7"/>
          <p:cNvSpPr>
            <a:spLocks noGrp="1"/>
          </p:cNvSpPr>
          <p:nvPr>
            <p:ph type="title"/>
          </p:nvPr>
        </p:nvSpPr>
        <p:spPr>
          <a:xfrm>
            <a:off x="152400" y="609601"/>
            <a:ext cx="7772400" cy="465370"/>
          </a:xfrm>
        </p:spPr>
        <p:txBody>
          <a:bodyPr/>
          <a:lstStyle/>
          <a:p>
            <a:r>
              <a:rPr lang="en-US" dirty="0"/>
              <a:t>Case Study Results </a:t>
            </a:r>
            <a:endParaRPr lang="en-US" b="1"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971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2400" y="1232272"/>
            <a:ext cx="8693623" cy="3612367"/>
          </a:xfrm>
        </p:spPr>
        <p:txBody>
          <a:bodyPr>
            <a:normAutofit fontScale="85000" lnSpcReduction="10000"/>
          </a:bodyPr>
          <a:lstStyle/>
          <a:p>
            <a:pPr lvl="1"/>
            <a:r>
              <a:rPr lang="en-US" sz="1800" dirty="0" smtClean="0"/>
              <a:t>Q. 1 To </a:t>
            </a:r>
            <a:r>
              <a:rPr lang="en-US" sz="1800" dirty="0"/>
              <a:t>what extent have we contributed to increased civic participation</a:t>
            </a:r>
            <a:r>
              <a:rPr lang="en-US" sz="1800" dirty="0" smtClean="0"/>
              <a:t>?</a:t>
            </a:r>
          </a:p>
          <a:p>
            <a:pPr lvl="1"/>
            <a:endParaRPr lang="en-US" sz="1800" dirty="0"/>
          </a:p>
          <a:p>
            <a:pPr marL="454025" lvl="1" indent="0">
              <a:buNone/>
            </a:pPr>
            <a:r>
              <a:rPr lang="en-US" sz="1800" dirty="0"/>
              <a:t>Throughout the outcomes there are many instances of citizens, both as individuals or organized</a:t>
            </a:r>
          </a:p>
          <a:p>
            <a:pPr marL="454025" lvl="1" indent="0">
              <a:buNone/>
            </a:pPr>
            <a:r>
              <a:rPr lang="en-US" sz="1800" dirty="0"/>
              <a:t>in CSOs, meeting with government officials face-to-face to exchange views and negotiate action.</a:t>
            </a:r>
          </a:p>
          <a:p>
            <a:pPr marL="454025" lvl="1" indent="0">
              <a:buNone/>
            </a:pPr>
            <a:r>
              <a:rPr lang="en-US" sz="1800" dirty="0"/>
              <a:t>This was the first time for many citizens who did not previously believe that they could actually</a:t>
            </a:r>
          </a:p>
          <a:p>
            <a:pPr marL="454025" lvl="1" indent="0">
              <a:buNone/>
            </a:pPr>
            <a:r>
              <a:rPr lang="en-US" sz="1800" dirty="0"/>
              <a:t>approach government. For young people, their participation demonstrated its value to</a:t>
            </a:r>
          </a:p>
          <a:p>
            <a:pPr marL="454025" lvl="1" indent="0">
              <a:buNone/>
            </a:pPr>
            <a:r>
              <a:rPr lang="en-US" sz="1800" dirty="0"/>
              <a:t>themselves and to civil society and potentially to government too. Also noteworthy is that</a:t>
            </a:r>
          </a:p>
          <a:p>
            <a:pPr marL="454025" lvl="1" indent="0">
              <a:buNone/>
            </a:pPr>
            <a:r>
              <a:rPr lang="en-US" sz="1800" dirty="0"/>
              <a:t>government officials were open to meetings and discussions, after different degrees of prying by</a:t>
            </a:r>
          </a:p>
          <a:p>
            <a:pPr marL="454025" lvl="1" indent="0">
              <a:buNone/>
            </a:pPr>
            <a:r>
              <a:rPr lang="en-US" sz="1800" dirty="0"/>
              <a:t>civil society.</a:t>
            </a:r>
          </a:p>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fld id="{39C62A9A-2216-F44B-AFF9-136AA601C377}" type="datetime1">
              <a:rPr lang="en-US" smtClean="0"/>
              <a:t>9/26/2016</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31</a:t>
            </a:fld>
            <a:endParaRPr lang="en-US"/>
          </a:p>
        </p:txBody>
      </p:sp>
      <p:sp>
        <p:nvSpPr>
          <p:cNvPr id="8" name="Title 7"/>
          <p:cNvSpPr>
            <a:spLocks noGrp="1"/>
          </p:cNvSpPr>
          <p:nvPr>
            <p:ph type="title"/>
          </p:nvPr>
        </p:nvSpPr>
        <p:spPr>
          <a:xfrm>
            <a:off x="152400" y="609601"/>
            <a:ext cx="7772400" cy="465370"/>
          </a:xfrm>
        </p:spPr>
        <p:txBody>
          <a:bodyPr/>
          <a:lstStyle/>
          <a:p>
            <a:r>
              <a:rPr lang="en-US" dirty="0"/>
              <a:t>Case Study Results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983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32013" y="981140"/>
            <a:ext cx="8618560" cy="4165422"/>
          </a:xfrm>
        </p:spPr>
        <p:txBody>
          <a:bodyPr>
            <a:normAutofit lnSpcReduction="10000"/>
          </a:bodyPr>
          <a:lstStyle/>
          <a:p>
            <a:pPr marL="454025" lvl="1" indent="0">
              <a:buNone/>
            </a:pPr>
            <a:r>
              <a:rPr lang="en-US" sz="1800" dirty="0" smtClean="0"/>
              <a:t>Q. 2  What </a:t>
            </a:r>
            <a:r>
              <a:rPr lang="en-US" sz="1800" dirty="0"/>
              <a:t>do the outcomes we’ve achieved imply for how other programs should be designed for societies in transition? </a:t>
            </a:r>
          </a:p>
          <a:p>
            <a:pPr marL="454025" lvl="1" indent="0">
              <a:buNone/>
            </a:pPr>
            <a:endParaRPr lang="en-US" sz="1400" dirty="0" smtClean="0"/>
          </a:p>
          <a:p>
            <a:r>
              <a:rPr lang="en-US" sz="1800" dirty="0" smtClean="0"/>
              <a:t>The </a:t>
            </a:r>
            <a:r>
              <a:rPr lang="en-US" sz="1800" dirty="0"/>
              <a:t>slightly greater success in sponsoring community mobilization </a:t>
            </a:r>
            <a:r>
              <a:rPr lang="en-US" sz="1800" dirty="0" smtClean="0"/>
              <a:t>opportunities and </a:t>
            </a:r>
            <a:r>
              <a:rPr lang="en-US" sz="1800" dirty="0"/>
              <a:t>the promotion of volunteerism with </a:t>
            </a:r>
            <a:r>
              <a:rPr lang="en-US" sz="1800" dirty="0" smtClean="0"/>
              <a:t>12 outcomes </a:t>
            </a:r>
            <a:r>
              <a:rPr lang="en-US" sz="1800" dirty="0"/>
              <a:t>corresponding to each, is noteworthy because</a:t>
            </a:r>
            <a:r>
              <a:rPr lang="en-US" sz="1800" dirty="0" smtClean="0"/>
              <a:t> Iraqi </a:t>
            </a:r>
            <a:r>
              <a:rPr lang="en-US" sz="1800" dirty="0"/>
              <a:t>CSOs are learning how to effectively reach out </a:t>
            </a:r>
            <a:r>
              <a:rPr lang="en-US" sz="1800" dirty="0" smtClean="0"/>
              <a:t>to others</a:t>
            </a:r>
            <a:r>
              <a:rPr lang="en-US" sz="1800" dirty="0"/>
              <a:t>, and involve their communities in new ways</a:t>
            </a:r>
            <a:r>
              <a:rPr lang="en-US" sz="1800" dirty="0" smtClean="0"/>
              <a:t>.</a:t>
            </a:r>
          </a:p>
          <a:p>
            <a:pPr lvl="1"/>
            <a:endParaRPr lang="en-US" sz="1400" dirty="0"/>
          </a:p>
          <a:p>
            <a:r>
              <a:rPr lang="en-US" dirty="0"/>
              <a:t> </a:t>
            </a:r>
            <a:r>
              <a:rPr lang="en-US" sz="1800" dirty="0"/>
              <a:t>The BPCS strategy with 67 outcomes that correspond to influencing government (or community leader) decisions was the most successful in strengthening Iraqi civil society</a:t>
            </a:r>
          </a:p>
          <a:p>
            <a:endParaRPr lang="en-US" sz="1400" dirty="0"/>
          </a:p>
          <a:p>
            <a:r>
              <a:rPr lang="en-US" sz="1800" dirty="0" smtClean="0"/>
              <a:t>Civil society has been able to influence the practices of tribal and religious leaders, something that Iraqi CSOs do not tend to do, and were successful in doing so across sectarian lines</a:t>
            </a:r>
            <a:endParaRPr lang="en-US" sz="1800" dirty="0"/>
          </a:p>
        </p:txBody>
      </p:sp>
      <p:sp>
        <p:nvSpPr>
          <p:cNvPr id="4" name="Date Placeholder 3"/>
          <p:cNvSpPr>
            <a:spLocks noGrp="1"/>
          </p:cNvSpPr>
          <p:nvPr>
            <p:ph type="dt" sz="half" idx="10"/>
          </p:nvPr>
        </p:nvSpPr>
        <p:spPr/>
        <p:txBody>
          <a:bodyPr/>
          <a:lstStyle/>
          <a:p>
            <a:fld id="{39C62A9A-2216-F44B-AFF9-136AA601C377}" type="datetime1">
              <a:rPr lang="en-US" smtClean="0"/>
              <a:t>9/26/2016</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32</a:t>
            </a:fld>
            <a:endParaRPr lang="en-US"/>
          </a:p>
        </p:txBody>
      </p:sp>
      <p:sp>
        <p:nvSpPr>
          <p:cNvPr id="8" name="Title 7"/>
          <p:cNvSpPr>
            <a:spLocks noGrp="1"/>
          </p:cNvSpPr>
          <p:nvPr>
            <p:ph type="title"/>
          </p:nvPr>
        </p:nvSpPr>
        <p:spPr>
          <a:xfrm>
            <a:off x="152400" y="618484"/>
            <a:ext cx="7772400" cy="465370"/>
          </a:xfrm>
        </p:spPr>
        <p:txBody>
          <a:bodyPr/>
          <a:lstStyle/>
          <a:p>
            <a:r>
              <a:rPr lang="en-US" dirty="0" smtClean="0"/>
              <a:t>What did OH accomplish for USAID</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142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9/26/2016</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33</a:t>
            </a:fld>
            <a:endParaRPr lang="en-US"/>
          </a:p>
        </p:txBody>
      </p:sp>
      <p:graphicFrame>
        <p:nvGraphicFramePr>
          <p:cNvPr id="2" name="Diagram 1"/>
          <p:cNvGraphicFramePr/>
          <p:nvPr>
            <p:extLst>
              <p:ext uri="{D42A27DB-BD31-4B8C-83A1-F6EECF244321}">
                <p14:modId xmlns:p14="http://schemas.microsoft.com/office/powerpoint/2010/main" val="3136546136"/>
              </p:ext>
            </p:extLst>
          </p:nvPr>
        </p:nvGraphicFramePr>
        <p:xfrm>
          <a:off x="1775460" y="107590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929640" y="2343364"/>
            <a:ext cx="7886700" cy="2796540"/>
          </a:xfrm>
          <a:prstGeom prst="ellipse">
            <a:avLst/>
          </a:prstGeom>
          <a:no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7"/>
          <p:cNvSpPr txBox="1">
            <a:spLocks/>
          </p:cNvSpPr>
          <p:nvPr/>
        </p:nvSpPr>
        <p:spPr>
          <a:xfrm>
            <a:off x="152400" y="629526"/>
            <a:ext cx="7772400" cy="465370"/>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n-US" dirty="0" smtClean="0"/>
              <a:t>Why Should You Use OH for Training</a:t>
            </a:r>
            <a:endParaRPr lang="en-US" dirty="0"/>
          </a:p>
        </p:txBody>
      </p:sp>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714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6376" y="946140"/>
            <a:ext cx="2491208" cy="4136403"/>
          </a:xfrm>
        </p:spPr>
        <p:txBody>
          <a:bodyPr>
            <a:normAutofit fontScale="92500" lnSpcReduction="10000"/>
          </a:bodyPr>
          <a:lstStyle/>
          <a:p>
            <a:pPr marL="342900" indent="-342900">
              <a:buAutoNum type="arabicPeriod"/>
            </a:pPr>
            <a:r>
              <a:rPr lang="en-US" b="1" dirty="0" smtClean="0"/>
              <a:t>Design</a:t>
            </a:r>
          </a:p>
          <a:p>
            <a:pPr marL="342900" indent="-342900">
              <a:buAutoNum type="arabicPeriod"/>
            </a:pPr>
            <a:endParaRPr lang="en-US" b="1" dirty="0"/>
          </a:p>
          <a:p>
            <a:pPr marL="342900" indent="-342900">
              <a:buAutoNum type="arabicPeriod"/>
            </a:pPr>
            <a:endParaRPr lang="en-US" b="1" dirty="0"/>
          </a:p>
          <a:p>
            <a:pPr marL="342900" indent="-342900">
              <a:buAutoNum type="arabicPeriod"/>
            </a:pPr>
            <a:r>
              <a:rPr lang="en-US" b="1" dirty="0"/>
              <a:t>Gather </a:t>
            </a:r>
            <a:r>
              <a:rPr lang="en-US" b="1" dirty="0" smtClean="0"/>
              <a:t>data </a:t>
            </a:r>
          </a:p>
          <a:p>
            <a:pPr marL="342900" indent="-342900">
              <a:buAutoNum type="arabicPeriod"/>
            </a:pPr>
            <a:endParaRPr lang="en-US" b="1" dirty="0" smtClean="0"/>
          </a:p>
          <a:p>
            <a:pPr marL="342900" indent="-342900">
              <a:buAutoNum type="arabicPeriod"/>
            </a:pPr>
            <a:r>
              <a:rPr lang="en-US" b="1" dirty="0" smtClean="0"/>
              <a:t>Write outcome descriptions</a:t>
            </a:r>
            <a:endParaRPr lang="en-US" dirty="0" smtClean="0"/>
          </a:p>
          <a:p>
            <a:pPr marL="342900" indent="-342900">
              <a:buAutoNum type="arabicPeriod"/>
            </a:pPr>
            <a:endParaRPr lang="en-US" b="1" dirty="0" smtClean="0"/>
          </a:p>
          <a:p>
            <a:pPr marL="342900" indent="-342900">
              <a:buAutoNum type="arabicPeriod"/>
            </a:pPr>
            <a:r>
              <a:rPr lang="en-US" b="1" dirty="0" smtClean="0"/>
              <a:t>Substantiate</a:t>
            </a:r>
          </a:p>
          <a:p>
            <a:pPr marL="342900" indent="-342900">
              <a:buAutoNum type="arabicPeriod"/>
            </a:pPr>
            <a:endParaRPr lang="en-US" b="1" dirty="0" smtClean="0"/>
          </a:p>
          <a:p>
            <a:pPr marL="342900" indent="-342900">
              <a:buAutoNum type="arabicPeriod"/>
            </a:pPr>
            <a:r>
              <a:rPr lang="en-US" b="1" dirty="0" smtClean="0"/>
              <a:t>Analyze </a:t>
            </a:r>
            <a:r>
              <a:rPr lang="en-US" b="1" dirty="0"/>
              <a:t>and </a:t>
            </a:r>
            <a:r>
              <a:rPr lang="en-US" b="1" dirty="0" smtClean="0"/>
              <a:t>interpret</a:t>
            </a:r>
            <a:endParaRPr lang="en-US" b="1" dirty="0"/>
          </a:p>
          <a:p>
            <a:pPr marL="342900" indent="-342900">
              <a:buFont typeface="Arial"/>
              <a:buAutoNum type="arabicPeriod"/>
            </a:pPr>
            <a:endParaRPr lang="en-US" b="1" dirty="0" smtClean="0"/>
          </a:p>
          <a:p>
            <a:pPr marL="342900" indent="-342900">
              <a:buFont typeface="Arial"/>
              <a:buAutoNum type="arabicPeriod"/>
            </a:pPr>
            <a:r>
              <a:rPr lang="en-US" b="1" dirty="0" smtClean="0"/>
              <a:t>Support </a:t>
            </a:r>
            <a:r>
              <a:rPr lang="en-US" b="1" dirty="0"/>
              <a:t>use of </a:t>
            </a:r>
            <a:r>
              <a:rPr lang="en-US" b="1" dirty="0" smtClean="0"/>
              <a:t>findings</a:t>
            </a:r>
            <a:endParaRPr lang="en-US" b="1" dirty="0"/>
          </a:p>
        </p:txBody>
      </p:sp>
      <p:sp>
        <p:nvSpPr>
          <p:cNvPr id="4" name="Date Placeholder 3"/>
          <p:cNvSpPr>
            <a:spLocks noGrp="1"/>
          </p:cNvSpPr>
          <p:nvPr>
            <p:ph type="dt" sz="half" idx="10"/>
          </p:nvPr>
        </p:nvSpPr>
        <p:spPr/>
        <p:txBody>
          <a:bodyPr/>
          <a:lstStyle/>
          <a:p>
            <a:fld id="{39C62A9A-2216-F44B-AFF9-136AA601C377}" type="datetime1">
              <a:rPr lang="en-US" smtClean="0"/>
              <a:t>9/26/2016</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34</a:t>
            </a:fld>
            <a:endParaRPr lang="en-US"/>
          </a:p>
        </p:txBody>
      </p:sp>
      <p:sp>
        <p:nvSpPr>
          <p:cNvPr id="7" name="Title 7"/>
          <p:cNvSpPr txBox="1">
            <a:spLocks/>
          </p:cNvSpPr>
          <p:nvPr/>
        </p:nvSpPr>
        <p:spPr>
          <a:xfrm>
            <a:off x="152400" y="609601"/>
            <a:ext cx="7772400" cy="465370"/>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n-US" dirty="0" smtClean="0"/>
              <a:t>How would YOU use an Outcome Harvest?</a:t>
            </a:r>
            <a:endParaRPr lang="en-US" dirty="0"/>
          </a:p>
        </p:txBody>
      </p:sp>
      <p:sp>
        <p:nvSpPr>
          <p:cNvPr id="8" name="Content Placeholder 1"/>
          <p:cNvSpPr>
            <a:spLocks noGrp="1"/>
          </p:cNvSpPr>
          <p:nvPr>
            <p:ph sz="half" idx="1"/>
          </p:nvPr>
        </p:nvSpPr>
        <p:spPr>
          <a:xfrm>
            <a:off x="2767584" y="959718"/>
            <a:ext cx="6047231" cy="4136403"/>
          </a:xfrm>
        </p:spPr>
        <p:txBody>
          <a:bodyPr>
            <a:normAutofit fontScale="92500" lnSpcReduction="20000"/>
          </a:bodyPr>
          <a:lstStyle/>
          <a:p>
            <a:pPr marL="0" indent="0">
              <a:buNone/>
            </a:pPr>
            <a:r>
              <a:rPr lang="en-US" b="1" dirty="0" smtClean="0"/>
              <a:t>What are you evaluation questions?  How would you define an outcome?  Where would the outcomes be that are most important to you?</a:t>
            </a:r>
          </a:p>
          <a:p>
            <a:pPr marL="342900" indent="-342900">
              <a:buAutoNum type="arabicPeriod"/>
            </a:pPr>
            <a:endParaRPr lang="en-US" b="1" dirty="0"/>
          </a:p>
          <a:p>
            <a:pPr marL="0" indent="0">
              <a:buNone/>
            </a:pPr>
            <a:r>
              <a:rPr lang="en-US" b="1" dirty="0" smtClean="0"/>
              <a:t>Where are the first places to collect data?  What data sources do you already have that could be windows into outcomes?</a:t>
            </a:r>
          </a:p>
          <a:p>
            <a:pPr marL="342900" indent="-342900">
              <a:buAutoNum type="arabicPeriod"/>
            </a:pPr>
            <a:endParaRPr lang="en-US" b="1" dirty="0" smtClean="0"/>
          </a:p>
          <a:p>
            <a:pPr marL="0" indent="0">
              <a:buNone/>
            </a:pPr>
            <a:r>
              <a:rPr lang="en-US" b="1" dirty="0"/>
              <a:t>W</a:t>
            </a:r>
            <a:r>
              <a:rPr lang="en-US" b="1" dirty="0" smtClean="0"/>
              <a:t>ho would have the knowledge to provide context to the outcomes you discover?</a:t>
            </a:r>
          </a:p>
          <a:p>
            <a:pPr marL="342900" indent="-342900">
              <a:buAutoNum type="arabicPeriod"/>
            </a:pPr>
            <a:endParaRPr lang="en-US" dirty="0" smtClean="0"/>
          </a:p>
          <a:p>
            <a:pPr marL="0" indent="0">
              <a:buNone/>
            </a:pPr>
            <a:r>
              <a:rPr lang="en-US" b="1" dirty="0" smtClean="0"/>
              <a:t>Who could independently substantiate the outcomes you find?</a:t>
            </a:r>
          </a:p>
          <a:p>
            <a:pPr marL="342900" indent="-342900">
              <a:buAutoNum type="arabicPeriod"/>
            </a:pPr>
            <a:endParaRPr lang="en-US" b="1" dirty="0" smtClean="0"/>
          </a:p>
          <a:p>
            <a:pPr marL="0" indent="0">
              <a:buNone/>
            </a:pPr>
            <a:r>
              <a:rPr lang="en-US" b="1" dirty="0" smtClean="0"/>
              <a:t>Ideally, how would you like the outcomes you find to be categorized?</a:t>
            </a:r>
          </a:p>
          <a:p>
            <a:pPr marL="342900" indent="-342900">
              <a:buAutoNum type="arabicPeriod"/>
            </a:pPr>
            <a:endParaRPr lang="en-US" b="1" dirty="0"/>
          </a:p>
          <a:p>
            <a:pPr marL="0" indent="0">
              <a:buNone/>
            </a:pPr>
            <a:r>
              <a:rPr lang="en-US" b="1" dirty="0" smtClean="0"/>
              <a:t>How </a:t>
            </a:r>
            <a:r>
              <a:rPr lang="en-US" b="1" dirty="0"/>
              <a:t>do you envision using the data you uncover?</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110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6376" y="1048372"/>
            <a:ext cx="7258279" cy="4136403"/>
          </a:xfrm>
        </p:spPr>
        <p:txBody>
          <a:bodyPr>
            <a:normAutofit/>
          </a:bodyPr>
          <a:lstStyle/>
          <a:p>
            <a:pPr marL="342900" indent="-342900">
              <a:buAutoNum type="arabicPeriod"/>
            </a:pPr>
            <a:r>
              <a:rPr lang="en-US" b="1" dirty="0" smtClean="0"/>
              <a:t>Design   </a:t>
            </a:r>
          </a:p>
          <a:p>
            <a:pPr marL="342900" indent="-342900">
              <a:buAutoNum type="arabicPeriod"/>
            </a:pPr>
            <a:endParaRPr lang="en-US" b="1" dirty="0"/>
          </a:p>
          <a:p>
            <a:pPr marL="342900" indent="-342900">
              <a:buAutoNum type="arabicPeriod"/>
            </a:pPr>
            <a:r>
              <a:rPr lang="en-US" b="1" dirty="0"/>
              <a:t>Gather </a:t>
            </a:r>
            <a:r>
              <a:rPr lang="en-US" b="1" dirty="0" smtClean="0"/>
              <a:t>data</a:t>
            </a:r>
          </a:p>
          <a:p>
            <a:pPr marL="342900" indent="-342900">
              <a:buAutoNum type="arabicPeriod"/>
            </a:pPr>
            <a:endParaRPr lang="en-US" b="1" dirty="0" smtClean="0"/>
          </a:p>
          <a:p>
            <a:pPr marL="342900" indent="-342900">
              <a:buAutoNum type="arabicPeriod"/>
            </a:pPr>
            <a:r>
              <a:rPr lang="en-US" b="1" dirty="0"/>
              <a:t>Write outcome </a:t>
            </a:r>
            <a:r>
              <a:rPr lang="en-US" b="1" dirty="0" smtClean="0"/>
              <a:t>descriptions</a:t>
            </a:r>
          </a:p>
          <a:p>
            <a:pPr marL="342900" indent="-342900">
              <a:buAutoNum type="arabicPeriod"/>
            </a:pPr>
            <a:endParaRPr lang="en-US" dirty="0" smtClean="0"/>
          </a:p>
          <a:p>
            <a:pPr marL="342900" indent="-342900">
              <a:buAutoNum type="arabicPeriod"/>
            </a:pPr>
            <a:r>
              <a:rPr lang="en-US" b="1" dirty="0" smtClean="0"/>
              <a:t>Substantiate</a:t>
            </a:r>
          </a:p>
          <a:p>
            <a:pPr marL="342900" indent="-342900">
              <a:buAutoNum type="arabicPeriod"/>
            </a:pPr>
            <a:endParaRPr lang="en-US" b="1" dirty="0" smtClean="0"/>
          </a:p>
          <a:p>
            <a:pPr marL="342900" indent="-342900">
              <a:buAutoNum type="arabicPeriod"/>
            </a:pPr>
            <a:r>
              <a:rPr lang="en-US" b="1" dirty="0"/>
              <a:t>Analyze and </a:t>
            </a:r>
            <a:r>
              <a:rPr lang="en-US" b="1" dirty="0" smtClean="0"/>
              <a:t>interpret</a:t>
            </a:r>
            <a:r>
              <a:rPr lang="en-US" b="1" dirty="0"/>
              <a:t> </a:t>
            </a:r>
            <a:endParaRPr lang="en-US" b="1" dirty="0" smtClean="0"/>
          </a:p>
          <a:p>
            <a:pPr marL="342900" indent="-342900">
              <a:buAutoNum type="arabicPeriod"/>
            </a:pPr>
            <a:endParaRPr lang="en-US" b="1" dirty="0"/>
          </a:p>
          <a:p>
            <a:pPr marL="342900" indent="-342900">
              <a:buAutoNum type="arabicPeriod"/>
            </a:pPr>
            <a:r>
              <a:rPr lang="en-US" b="1" dirty="0"/>
              <a:t>Support use of findings</a:t>
            </a:r>
            <a:r>
              <a:rPr lang="en-US" dirty="0"/>
              <a:t>:</a:t>
            </a:r>
          </a:p>
        </p:txBody>
      </p:sp>
      <p:sp>
        <p:nvSpPr>
          <p:cNvPr id="4" name="Date Placeholder 3"/>
          <p:cNvSpPr>
            <a:spLocks noGrp="1"/>
          </p:cNvSpPr>
          <p:nvPr>
            <p:ph type="dt" sz="half" idx="10"/>
          </p:nvPr>
        </p:nvSpPr>
        <p:spPr/>
        <p:txBody>
          <a:bodyPr/>
          <a:lstStyle/>
          <a:p>
            <a:fld id="{39C62A9A-2216-F44B-AFF9-136AA601C377}" type="datetime1">
              <a:rPr lang="en-US" smtClean="0"/>
              <a:t>9/26/2016</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35</a:t>
            </a:fld>
            <a:endParaRPr lang="en-US"/>
          </a:p>
        </p:txBody>
      </p:sp>
      <p:sp>
        <p:nvSpPr>
          <p:cNvPr id="7" name="Title 7"/>
          <p:cNvSpPr txBox="1">
            <a:spLocks/>
          </p:cNvSpPr>
          <p:nvPr/>
        </p:nvSpPr>
        <p:spPr>
          <a:xfrm>
            <a:off x="152400" y="609601"/>
            <a:ext cx="7772400" cy="465370"/>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n-US" dirty="0"/>
              <a:t>How would YOU use an Outcome Harvest?</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3023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9/26/2016</a:t>
            </a:fld>
            <a:endParaRPr lang="en-US"/>
          </a:p>
        </p:txBody>
      </p:sp>
      <p:sp>
        <p:nvSpPr>
          <p:cNvPr id="4" name="Slide Number Placeholder 3"/>
          <p:cNvSpPr>
            <a:spLocks noGrp="1"/>
          </p:cNvSpPr>
          <p:nvPr>
            <p:ph type="sldNum" sz="quarter" idx="4"/>
          </p:nvPr>
        </p:nvSpPr>
        <p:spPr>
          <a:xfrm>
            <a:off x="6864400" y="5105400"/>
            <a:ext cx="2133600" cy="186148"/>
          </a:xfrm>
        </p:spPr>
        <p:txBody>
          <a:bodyPr/>
          <a:lstStyle/>
          <a:p>
            <a:fld id="{42782948-4DBE-204D-AB9E-B65E067054AE}" type="slidenum">
              <a:rPr lang="en-US" smtClean="0"/>
              <a:pPr/>
              <a:t>36</a:t>
            </a:fld>
            <a:endParaRPr lang="en-US"/>
          </a:p>
        </p:txBody>
      </p:sp>
      <p:graphicFrame>
        <p:nvGraphicFramePr>
          <p:cNvPr id="2" name="Diagram 1"/>
          <p:cNvGraphicFramePr/>
          <p:nvPr>
            <p:extLst>
              <p:ext uri="{D42A27DB-BD31-4B8C-83A1-F6EECF244321}">
                <p14:modId xmlns:p14="http://schemas.microsoft.com/office/powerpoint/2010/main" val="3477114644"/>
              </p:ext>
            </p:extLst>
          </p:nvPr>
        </p:nvGraphicFramePr>
        <p:xfrm>
          <a:off x="1781860" y="1041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929640" y="2308860"/>
            <a:ext cx="7886700" cy="2796540"/>
          </a:xfrm>
          <a:prstGeom prst="ellipse">
            <a:avLst/>
          </a:prstGeom>
          <a:no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7"/>
          <p:cNvSpPr txBox="1">
            <a:spLocks/>
          </p:cNvSpPr>
          <p:nvPr/>
        </p:nvSpPr>
        <p:spPr>
          <a:xfrm>
            <a:off x="152400" y="609601"/>
            <a:ext cx="7772400" cy="465370"/>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n-US" dirty="0" smtClean="0"/>
              <a:t>Why Should You Use OH for Training</a:t>
            </a:r>
            <a:endParaRPr lang="en-US" dirty="0"/>
          </a:p>
        </p:txBody>
      </p:sp>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9312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Date Placeholder 2"/>
          <p:cNvSpPr>
            <a:spLocks noGrp="1"/>
          </p:cNvSpPr>
          <p:nvPr>
            <p:ph type="dt" sz="half" idx="2"/>
          </p:nvPr>
        </p:nvSpPr>
        <p:spPr/>
        <p:txBody>
          <a:bodyPr/>
          <a:lstStyle/>
          <a:p>
            <a:fld id="{3F4168E2-91C5-9646-9F53-5B4E70AF759D}" type="datetime1">
              <a:rPr lang="en-US" smtClean="0"/>
              <a:pPr/>
              <a:t>9/26/2016</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37</a:t>
            </a:fld>
            <a:endParaRPr lang="en-US"/>
          </a:p>
        </p:txBody>
      </p:sp>
      <p:sp>
        <p:nvSpPr>
          <p:cNvPr id="5" name="Subtitle 4"/>
          <p:cNvSpPr>
            <a:spLocks noGrp="1"/>
          </p:cNvSpPr>
          <p:nvPr>
            <p:ph type="subTitle" idx="1"/>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84775"/>
          </a:xfrm>
          <a:prstGeom prst="rect">
            <a:avLst/>
          </a:prstGeom>
        </p:spPr>
      </p:pic>
      <p:sp>
        <p:nvSpPr>
          <p:cNvPr id="7" name="Rectangle 6"/>
          <p:cNvSpPr/>
          <p:nvPr/>
        </p:nvSpPr>
        <p:spPr>
          <a:xfrm>
            <a:off x="4273296" y="823962"/>
            <a:ext cx="6413538"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smtClean="0">
                <a:ln>
                  <a:prstDash val="solid"/>
                </a:ln>
                <a:solidFill>
                  <a:srgbClr val="FF0000"/>
                </a:solidFill>
                <a:effectLst>
                  <a:outerShdw blurRad="88000" dist="50800" dir="5040000" algn="tl">
                    <a:schemeClr val="accent4">
                      <a:tint val="80000"/>
                      <a:satMod val="250000"/>
                      <a:alpha val="45000"/>
                    </a:schemeClr>
                  </a:outerShdw>
                </a:effectLst>
              </a:rPr>
              <a:t>Thank you</a:t>
            </a:r>
          </a:p>
          <a:p>
            <a:pPr algn="ctr"/>
            <a:r>
              <a:rPr lang="en-US" sz="2800" b="1" cap="none" spc="0" dirty="0" smtClean="0">
                <a:ln>
                  <a:prstDash val="solid"/>
                </a:ln>
                <a:solidFill>
                  <a:srgbClr val="FF0000"/>
                </a:solidFill>
                <a:effectLst>
                  <a:outerShdw blurRad="88000" dist="50800" dir="5040000" algn="tl">
                    <a:schemeClr val="accent4">
                      <a:tint val="80000"/>
                      <a:satMod val="250000"/>
                      <a:alpha val="45000"/>
                    </a:schemeClr>
                  </a:outerShdw>
                </a:effectLst>
              </a:rPr>
              <a:t>tmayo@usaid.gov</a:t>
            </a:r>
            <a:endParaRPr lang="en-US" sz="2800" b="1" cap="none" spc="0" dirty="0">
              <a:ln>
                <a:prstDash val="solid"/>
              </a:ln>
              <a:solidFill>
                <a:srgbClr val="FF0000"/>
              </a:solidFill>
              <a:effectLst>
                <a:outerShdw blurRad="88000" dist="50800" dir="5040000" algn="tl">
                  <a:schemeClr val="accent4">
                    <a:tint val="80000"/>
                    <a:satMod val="250000"/>
                    <a:alpha val="45000"/>
                  </a:schemeClr>
                </a:outerShdw>
              </a:effectLst>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531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9/26/2016</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4</a:t>
            </a:fld>
            <a:endParaRPr lang="en-US"/>
          </a:p>
        </p:txBody>
      </p:sp>
      <p:sp>
        <p:nvSpPr>
          <p:cNvPr id="8" name="Title 7"/>
          <p:cNvSpPr>
            <a:spLocks noGrp="1"/>
          </p:cNvSpPr>
          <p:nvPr>
            <p:ph type="title"/>
          </p:nvPr>
        </p:nvSpPr>
        <p:spPr>
          <a:xfrm>
            <a:off x="152400" y="531000"/>
            <a:ext cx="7772400" cy="461665"/>
          </a:xfrm>
        </p:spPr>
        <p:txBody>
          <a:bodyPr/>
          <a:lstStyle/>
          <a:p>
            <a:r>
              <a:rPr lang="en-US" dirty="0" smtClean="0">
                <a:solidFill>
                  <a:srgbClr val="651D32"/>
                </a:solidFill>
              </a:rPr>
              <a:t>Kirkpatrick 4-Level Training Evaluation Model</a:t>
            </a:r>
            <a:endParaRPr lang="en-US" dirty="0"/>
          </a:p>
        </p:txBody>
      </p:sp>
      <p:graphicFrame>
        <p:nvGraphicFramePr>
          <p:cNvPr id="2" name="Diagram 1"/>
          <p:cNvGraphicFramePr/>
          <p:nvPr>
            <p:extLst>
              <p:ext uri="{D42A27DB-BD31-4B8C-83A1-F6EECF244321}">
                <p14:modId xmlns:p14="http://schemas.microsoft.com/office/powerpoint/2010/main" val="3532299433"/>
              </p:ext>
            </p:extLst>
          </p:nvPr>
        </p:nvGraphicFramePr>
        <p:xfrm>
          <a:off x="1775460" y="96678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929640" y="2308860"/>
            <a:ext cx="7886700" cy="2796540"/>
          </a:xfrm>
          <a:prstGeom prst="ellipse">
            <a:avLst/>
          </a:prstGeom>
          <a:no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875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9/26/2016</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5</a:t>
            </a:fld>
            <a:endParaRPr lang="en-US"/>
          </a:p>
        </p:txBody>
      </p:sp>
      <p:sp>
        <p:nvSpPr>
          <p:cNvPr id="6" name="Content Placeholder 5"/>
          <p:cNvSpPr>
            <a:spLocks noGrp="1"/>
          </p:cNvSpPr>
          <p:nvPr>
            <p:ph idx="1"/>
          </p:nvPr>
        </p:nvSpPr>
        <p:spPr>
          <a:xfrm>
            <a:off x="220980" y="397981"/>
            <a:ext cx="4244340" cy="4714882"/>
          </a:xfrm>
        </p:spPr>
        <p:txBody>
          <a:bodyPr>
            <a:normAutofit lnSpcReduction="10000"/>
          </a:bodyPr>
          <a:lstStyle/>
          <a:p>
            <a:pPr marL="0" indent="0">
              <a:buNone/>
            </a:pPr>
            <a:endParaRPr lang="en-US" b="1" dirty="0" smtClean="0"/>
          </a:p>
          <a:p>
            <a:pPr marL="0" indent="0" algn="ctr">
              <a:buNone/>
            </a:pPr>
            <a:r>
              <a:rPr lang="en-US" sz="2600" b="1" dirty="0" smtClean="0"/>
              <a:t>We have a challenge in evaluating training programs when:</a:t>
            </a:r>
          </a:p>
          <a:p>
            <a:endParaRPr lang="en-US" dirty="0"/>
          </a:p>
          <a:p>
            <a:r>
              <a:rPr lang="en-US" sz="2600" dirty="0" smtClean="0"/>
              <a:t>We’re trying to find out how knowledge was used</a:t>
            </a:r>
          </a:p>
          <a:p>
            <a:endParaRPr lang="en-US" sz="2600" dirty="0" smtClean="0"/>
          </a:p>
          <a:p>
            <a:r>
              <a:rPr lang="en-US" sz="2600" dirty="0" smtClean="0"/>
              <a:t>We trying to find out if our training is leading to improved results</a:t>
            </a:r>
          </a:p>
          <a:p>
            <a:endParaRPr lang="en-US" dirty="0"/>
          </a:p>
          <a:p>
            <a:pPr marL="0" indent="0" algn="ctr">
              <a:buNone/>
            </a:pPr>
            <a:endParaRPr lang="en-US" b="1"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320" y="129757"/>
            <a:ext cx="4526280" cy="4901030"/>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225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126522" y="4905021"/>
            <a:ext cx="2133600" cy="186148"/>
          </a:xfrm>
        </p:spPr>
        <p:txBody>
          <a:bodyPr/>
          <a:lstStyle/>
          <a:p>
            <a:fld id="{414FB1AD-D69E-B741-965A-0BAE826C2FA6}" type="datetime1">
              <a:rPr lang="en-US" smtClean="0"/>
              <a:pPr/>
              <a:t>9/26/2016</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6</a:t>
            </a:fld>
            <a:endParaRPr lang="en-US"/>
          </a:p>
        </p:txBody>
      </p:sp>
      <p:sp>
        <p:nvSpPr>
          <p:cNvPr id="6" name="Content Placeholder 5"/>
          <p:cNvSpPr>
            <a:spLocks noGrp="1"/>
          </p:cNvSpPr>
          <p:nvPr>
            <p:ph idx="1"/>
          </p:nvPr>
        </p:nvSpPr>
        <p:spPr>
          <a:xfrm>
            <a:off x="220980" y="498505"/>
            <a:ext cx="4244340" cy="4714882"/>
          </a:xfrm>
        </p:spPr>
        <p:txBody>
          <a:bodyPr>
            <a:normAutofit fontScale="55000" lnSpcReduction="20000"/>
          </a:bodyPr>
          <a:lstStyle/>
          <a:p>
            <a:pPr marL="0" indent="0">
              <a:buNone/>
            </a:pPr>
            <a:endParaRPr lang="en-US" b="1" dirty="0" smtClean="0"/>
          </a:p>
          <a:p>
            <a:pPr marL="0" indent="0" algn="ctr">
              <a:buNone/>
            </a:pPr>
            <a:r>
              <a:rPr lang="en-US" sz="2800" b="1" dirty="0" smtClean="0"/>
              <a:t>We have a challenge in evaluating training programs when:</a:t>
            </a:r>
          </a:p>
          <a:p>
            <a:endParaRPr lang="en-US" dirty="0"/>
          </a:p>
          <a:p>
            <a:r>
              <a:rPr lang="en-US" sz="2900" dirty="0" smtClean="0"/>
              <a:t>We’re trying to find out how knowledge was used</a:t>
            </a:r>
          </a:p>
          <a:p>
            <a:endParaRPr lang="en-US" sz="2900" dirty="0" smtClean="0"/>
          </a:p>
          <a:p>
            <a:r>
              <a:rPr lang="en-US" sz="2900" dirty="0" smtClean="0"/>
              <a:t>We trying to find out if our training is leading to improved results</a:t>
            </a:r>
          </a:p>
          <a:p>
            <a:endParaRPr lang="en-US" dirty="0"/>
          </a:p>
          <a:p>
            <a:pPr marL="0" indent="0" algn="ctr">
              <a:buNone/>
            </a:pPr>
            <a:r>
              <a:rPr lang="en-US" sz="2800" b="1" dirty="0" smtClean="0"/>
              <a:t>Why</a:t>
            </a:r>
            <a:r>
              <a:rPr lang="en-US" sz="2800" b="1" dirty="0" smtClean="0"/>
              <a:t>?</a:t>
            </a:r>
          </a:p>
          <a:p>
            <a:endParaRPr lang="en-US" dirty="0"/>
          </a:p>
          <a:p>
            <a:r>
              <a:rPr lang="en-US" sz="3600" dirty="0" smtClean="0"/>
              <a:t>We often don’t know how exactly people will use our training</a:t>
            </a:r>
          </a:p>
          <a:p>
            <a:endParaRPr lang="en-US" sz="2500" dirty="0" smtClean="0"/>
          </a:p>
          <a:p>
            <a:r>
              <a:rPr lang="en-US" sz="3600" dirty="0" smtClean="0"/>
              <a:t>Its difficult to show how our training contributed to higher level changes</a:t>
            </a:r>
            <a:endParaRPr lang="en-US" sz="3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20" y="129757"/>
            <a:ext cx="4526280" cy="4901030"/>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427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9/26/2016</a:t>
            </a:fld>
            <a:endParaRPr lang="en-US"/>
          </a:p>
        </p:txBody>
      </p:sp>
      <p:sp>
        <p:nvSpPr>
          <p:cNvPr id="3" name="Footer Placeholder 2"/>
          <p:cNvSpPr>
            <a:spLocks noGrp="1"/>
          </p:cNvSpPr>
          <p:nvPr>
            <p:ph type="ftr" sz="quarter" idx="3"/>
          </p:nvPr>
        </p:nvSpPr>
        <p:spPr/>
        <p:txBody>
          <a:bodyPr/>
          <a:lstStyle/>
          <a:p>
            <a:r>
              <a:rPr lang="en-US" smtClean="0"/>
              <a:t>FOOTER GOES HERE</a:t>
            </a:r>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7</a:t>
            </a:fld>
            <a:endParaRPr lang="en-US"/>
          </a:p>
        </p:txBody>
      </p:sp>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1920"/>
            <a:ext cx="8839200" cy="4974372"/>
          </a:xfrm>
        </p:spPr>
      </p:pic>
      <p:sp>
        <p:nvSpPr>
          <p:cNvPr id="8" name="TextBox 7"/>
          <p:cNvSpPr txBox="1"/>
          <p:nvPr/>
        </p:nvSpPr>
        <p:spPr>
          <a:xfrm>
            <a:off x="3284220" y="792480"/>
            <a:ext cx="6728460" cy="461665"/>
          </a:xfrm>
          <a:prstGeom prst="rect">
            <a:avLst/>
          </a:prstGeom>
          <a:noFill/>
        </p:spPr>
        <p:txBody>
          <a:bodyPr wrap="square" rtlCol="0">
            <a:spAutoFit/>
          </a:bodyPr>
          <a:lstStyle/>
          <a:p>
            <a:r>
              <a:rPr lang="en-US" sz="2400" dirty="0" smtClean="0">
                <a:solidFill>
                  <a:schemeClr val="bg1">
                    <a:lumMod val="95000"/>
                  </a:schemeClr>
                </a:solidFill>
              </a:rPr>
              <a:t>All Training Programs are Not Created Equal</a:t>
            </a:r>
            <a:endParaRPr lang="en-US" sz="2400" dirty="0">
              <a:solidFill>
                <a:schemeClr val="bg1">
                  <a:lumMod val="95000"/>
                </a:schemeClr>
              </a:solidFill>
            </a:endParaRPr>
          </a:p>
        </p:txBody>
      </p:sp>
      <p:sp>
        <p:nvSpPr>
          <p:cNvPr id="9" name="Text Placeholder 24"/>
          <p:cNvSpPr txBox="1">
            <a:spLocks/>
          </p:cNvSpPr>
          <p:nvPr/>
        </p:nvSpPr>
        <p:spPr>
          <a:xfrm rot="16200000">
            <a:off x="7769979" y="3967004"/>
            <a:ext cx="2073910" cy="184666"/>
          </a:xfrm>
          <a:prstGeom prst="rect">
            <a:avLst/>
          </a:prstGeom>
        </p:spPr>
        <p:txBody>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smtClean="0">
                <a:solidFill>
                  <a:schemeClr val="bg1"/>
                </a:solidFill>
              </a:rPr>
              <a:t>USAID/FLICKR</a:t>
            </a:r>
            <a:endParaRPr lang="en-US" sz="1200" dirty="0">
              <a:solidFill>
                <a:schemeClr val="bg1"/>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511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189" y="624520"/>
            <a:ext cx="7772400" cy="461665"/>
          </a:xfrm>
        </p:spPr>
        <p:txBody>
          <a:bodyPr>
            <a:normAutofit/>
          </a:bodyPr>
          <a:lstStyle/>
          <a:p>
            <a:pPr algn="r"/>
            <a:r>
              <a:rPr lang="en-US" dirty="0" smtClean="0"/>
              <a:t>The Making of a Training Program</a:t>
            </a:r>
            <a:endParaRPr lang="en-US" dirty="0"/>
          </a:p>
        </p:txBody>
      </p:sp>
      <p:graphicFrame>
        <p:nvGraphicFramePr>
          <p:cNvPr id="4" name="Diagram 3"/>
          <p:cNvGraphicFramePr/>
          <p:nvPr>
            <p:extLst>
              <p:ext uri="{D42A27DB-BD31-4B8C-83A1-F6EECF244321}">
                <p14:modId xmlns:p14="http://schemas.microsoft.com/office/powerpoint/2010/main" val="2898794685"/>
              </p:ext>
            </p:extLst>
          </p:nvPr>
        </p:nvGraphicFramePr>
        <p:xfrm>
          <a:off x="312821" y="709864"/>
          <a:ext cx="8674768" cy="4235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119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927" y="591133"/>
            <a:ext cx="7772400" cy="461665"/>
          </a:xfrm>
        </p:spPr>
        <p:txBody>
          <a:bodyPr>
            <a:normAutofit/>
          </a:bodyPr>
          <a:lstStyle/>
          <a:p>
            <a:pPr algn="r"/>
            <a:r>
              <a:rPr lang="en-US" dirty="0" smtClean="0"/>
              <a:t>The Making of a Training Program</a:t>
            </a:r>
            <a:endParaRPr lang="en-US" dirty="0"/>
          </a:p>
        </p:txBody>
      </p:sp>
      <p:graphicFrame>
        <p:nvGraphicFramePr>
          <p:cNvPr id="4" name="Diagram 3"/>
          <p:cNvGraphicFramePr/>
          <p:nvPr>
            <p:extLst>
              <p:ext uri="{D42A27DB-BD31-4B8C-83A1-F6EECF244321}">
                <p14:modId xmlns:p14="http://schemas.microsoft.com/office/powerpoint/2010/main" val="3972965725"/>
              </p:ext>
            </p:extLst>
          </p:nvPr>
        </p:nvGraphicFramePr>
        <p:xfrm>
          <a:off x="252663" y="1279999"/>
          <a:ext cx="5787494"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520947020"/>
              </p:ext>
            </p:extLst>
          </p:nvPr>
        </p:nvGraphicFramePr>
        <p:xfrm>
          <a:off x="5739062" y="1328123"/>
          <a:ext cx="3164305" cy="35252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75"/>
            <a:ext cx="9144000" cy="6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46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6.9-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16.9-Template_4.29.2016</Template>
  <TotalTime>1060</TotalTime>
  <Words>5250</Words>
  <Application>Microsoft Office PowerPoint</Application>
  <PresentationFormat>Custom</PresentationFormat>
  <Paragraphs>516</Paragraphs>
  <Slides>37</Slides>
  <Notes>29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16.9-Template_4.29.2016</vt:lpstr>
      <vt:lpstr>PowerPoint Presentation</vt:lpstr>
      <vt:lpstr>Outcome Harvest and Measuring Change</vt:lpstr>
      <vt:lpstr>Kirkpatrick 4-Level Training Evaluation Model</vt:lpstr>
      <vt:lpstr>Kirkpatrick 4-Level Training Evaluation Model</vt:lpstr>
      <vt:lpstr>PowerPoint Presentation</vt:lpstr>
      <vt:lpstr>PowerPoint Presentation</vt:lpstr>
      <vt:lpstr>PowerPoint Presentation</vt:lpstr>
      <vt:lpstr>The Making of a Training Program</vt:lpstr>
      <vt:lpstr>The Making of a Training Program</vt:lpstr>
      <vt:lpstr>The Making of a Training Program</vt:lpstr>
      <vt:lpstr>The unMaking of a Training Program </vt:lpstr>
      <vt:lpstr>The unMaking of a Training Program </vt:lpstr>
      <vt:lpstr>The unMaking of a Training Program </vt:lpstr>
      <vt:lpstr>The unMaking of a Training Program </vt:lpstr>
      <vt:lpstr>The Making of a Training Program</vt:lpstr>
      <vt:lpstr>The unMaking of a Training Program </vt:lpstr>
      <vt:lpstr>Outcome Harvest is useful if:  You’re interested in learning about achievements rather than activities, and about effects rather than implementation  If you’re working in a complex programming context where relations of cause and effect are not fully understood   </vt:lpstr>
      <vt:lpstr>What is Outcome Harvesting?</vt:lpstr>
      <vt:lpstr>Six Fundamental Steps to an Outcome Harvest</vt:lpstr>
      <vt:lpstr>Six Fundamental Steps to an Outcome Harvest</vt:lpstr>
      <vt:lpstr>How was OH used in USAID</vt:lpstr>
      <vt:lpstr>How was OH used in USAID</vt:lpstr>
      <vt:lpstr>How was OH used in USAID</vt:lpstr>
      <vt:lpstr>How was OH used in USAID</vt:lpstr>
      <vt:lpstr>How was OH used in USAID</vt:lpstr>
      <vt:lpstr>How was OH used in USAID</vt:lpstr>
      <vt:lpstr>How was OH used in USAID</vt:lpstr>
      <vt:lpstr>How was OH used in USAID</vt:lpstr>
      <vt:lpstr>Case Study Results </vt:lpstr>
      <vt:lpstr>Case Study Results </vt:lpstr>
      <vt:lpstr>Case Study Results </vt:lpstr>
      <vt:lpstr>What did OH accomplish for USAID</vt:lpstr>
      <vt:lpstr>PowerPoint Presentation</vt:lpstr>
      <vt:lpstr>PowerPoint Presentation</vt:lpstr>
      <vt:lpstr>PowerPoint Presentation</vt:lpstr>
      <vt:lpstr>PowerPoint Presentation</vt:lpstr>
      <vt:lpstr>PowerPoint Presentation</vt:lpstr>
    </vt:vector>
  </TitlesOfParts>
  <Company>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Hendershot, Thomas J.</cp:lastModifiedBy>
  <cp:revision>58</cp:revision>
  <dcterms:created xsi:type="dcterms:W3CDTF">2016-05-03T19:58:32Z</dcterms:created>
  <dcterms:modified xsi:type="dcterms:W3CDTF">2016-09-26T14:36:58Z</dcterms:modified>
</cp:coreProperties>
</file>